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sldIdLst>
    <p:sldId id="259" r:id="rId2"/>
    <p:sldId id="299" r:id="rId3"/>
    <p:sldId id="307" r:id="rId4"/>
    <p:sldId id="306" r:id="rId5"/>
    <p:sldId id="301" r:id="rId6"/>
    <p:sldId id="302" r:id="rId7"/>
    <p:sldId id="304" r:id="rId8"/>
    <p:sldId id="303" r:id="rId9"/>
    <p:sldId id="309" r:id="rId10"/>
    <p:sldId id="310" r:id="rId11"/>
    <p:sldId id="311" r:id="rId12"/>
    <p:sldId id="282" r:id="rId13"/>
    <p:sldId id="317" r:id="rId14"/>
    <p:sldId id="319" r:id="rId15"/>
    <p:sldId id="316" r:id="rId16"/>
    <p:sldId id="318" r:id="rId17"/>
    <p:sldId id="315" r:id="rId18"/>
    <p:sldId id="320" r:id="rId19"/>
    <p:sldId id="321" r:id="rId20"/>
    <p:sldId id="325" r:id="rId21"/>
    <p:sldId id="323" r:id="rId22"/>
    <p:sldId id="300" r:id="rId23"/>
    <p:sldId id="326" r:id="rId24"/>
    <p:sldId id="280" r:id="rId25"/>
    <p:sldId id="312" r:id="rId26"/>
    <p:sldId id="274" r:id="rId27"/>
    <p:sldId id="328" r:id="rId28"/>
    <p:sldId id="330" r:id="rId29"/>
    <p:sldId id="329" r:id="rId30"/>
    <p:sldId id="331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7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5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1B4-C7EF-4870-A267-4E9D9F8BC78A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bin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6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7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sv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404DB71-C034-4BCB-BC4F-DECDE4A75711}"/>
              </a:ext>
            </a:extLst>
          </p:cNvPr>
          <p:cNvSpPr txBox="1"/>
          <p:nvPr/>
        </p:nvSpPr>
        <p:spPr>
          <a:xfrm>
            <a:off x="494951" y="407071"/>
            <a:ext cx="441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Session 4 Computing and parallel computing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0BB9E-B630-4A5E-55FF-530463332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37" y="776403"/>
            <a:ext cx="6294639" cy="4540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2FFA-9EAE-4119-88DD-0B76E823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5130799" y="472724"/>
            <a:ext cx="6566249" cy="5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035E1-D471-309B-2576-8D36354CA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56" t="45098" r="27794" b="52026"/>
          <a:stretch/>
        </p:blipFill>
        <p:spPr>
          <a:xfrm>
            <a:off x="2351790" y="1936376"/>
            <a:ext cx="7488419" cy="421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8E901-40A4-6422-3E14-4CAD5B93AC85}"/>
              </a:ext>
            </a:extLst>
          </p:cNvPr>
          <p:cNvSpPr txBox="1"/>
          <p:nvPr/>
        </p:nvSpPr>
        <p:spPr>
          <a:xfrm>
            <a:off x="2088776" y="3325906"/>
            <a:ext cx="157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Software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6ABA9-E42B-7F2E-B161-995EB30D717A}"/>
              </a:ext>
            </a:extLst>
          </p:cNvPr>
          <p:cNvSpPr txBox="1"/>
          <p:nvPr/>
        </p:nvSpPr>
        <p:spPr>
          <a:xfrm>
            <a:off x="3549043" y="3836894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Command*</a:t>
            </a:r>
            <a:br>
              <a:rPr lang="en-NZ" dirty="0"/>
            </a:br>
            <a:r>
              <a:rPr lang="en-NZ" dirty="0"/>
              <a:t>(Argument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D9665-EECB-FE75-8F32-0679F24FA5A8}"/>
              </a:ext>
            </a:extLst>
          </p:cNvPr>
          <p:cNvSpPr txBox="1"/>
          <p:nvPr/>
        </p:nvSpPr>
        <p:spPr>
          <a:xfrm>
            <a:off x="80682" y="5665693"/>
            <a:ext cx="527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*Most software doesn’t have this extra command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3A7EF-27AB-74E0-A15C-E11BADC47EC4}"/>
              </a:ext>
            </a:extLst>
          </p:cNvPr>
          <p:cNvSpPr txBox="1"/>
          <p:nvPr/>
        </p:nvSpPr>
        <p:spPr>
          <a:xfrm>
            <a:off x="4718536" y="4347882"/>
            <a:ext cx="1454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Option 1</a:t>
            </a:r>
            <a:br>
              <a:rPr lang="en-NZ" dirty="0"/>
            </a:br>
            <a:r>
              <a:rPr lang="en-NZ" dirty="0"/>
              <a:t>(Argument 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EF136-A014-3518-F628-B49D9D6AE702}"/>
              </a:ext>
            </a:extLst>
          </p:cNvPr>
          <p:cNvSpPr txBox="1"/>
          <p:nvPr/>
        </p:nvSpPr>
        <p:spPr>
          <a:xfrm>
            <a:off x="4852859" y="822975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/>
              <a:t>command line arguments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37ACDB9-D3AC-BA8B-930A-24847B5DBB55}"/>
              </a:ext>
            </a:extLst>
          </p:cNvPr>
          <p:cNvSpPr/>
          <p:nvPr/>
        </p:nvSpPr>
        <p:spPr>
          <a:xfrm rot="16200000">
            <a:off x="7629677" y="-300162"/>
            <a:ext cx="546847" cy="3874217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355153-20AE-2364-A40C-CCBBBF140606}"/>
              </a:ext>
            </a:extLst>
          </p:cNvPr>
          <p:cNvSpPr/>
          <p:nvPr/>
        </p:nvSpPr>
        <p:spPr>
          <a:xfrm>
            <a:off x="2814918" y="2429435"/>
            <a:ext cx="2467605" cy="941294"/>
          </a:xfrm>
          <a:custGeom>
            <a:avLst/>
            <a:gdLst>
              <a:gd name="connsiteX0" fmla="*/ 2456329 w 2467605"/>
              <a:gd name="connsiteY0" fmla="*/ 0 h 941294"/>
              <a:gd name="connsiteX1" fmla="*/ 2169458 w 2467605"/>
              <a:gd name="connsiteY1" fmla="*/ 582706 h 941294"/>
              <a:gd name="connsiteX2" fmla="*/ 466164 w 2467605"/>
              <a:gd name="connsiteY2" fmla="*/ 681318 h 941294"/>
              <a:gd name="connsiteX3" fmla="*/ 0 w 2467605"/>
              <a:gd name="connsiteY3" fmla="*/ 941294 h 94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7605" h="941294">
                <a:moveTo>
                  <a:pt x="2456329" y="0"/>
                </a:moveTo>
                <a:cubicBezTo>
                  <a:pt x="2478740" y="234576"/>
                  <a:pt x="2501152" y="469153"/>
                  <a:pt x="2169458" y="582706"/>
                </a:cubicBezTo>
                <a:cubicBezTo>
                  <a:pt x="1837764" y="696259"/>
                  <a:pt x="827740" y="621553"/>
                  <a:pt x="466164" y="681318"/>
                </a:cubicBezTo>
                <a:cubicBezTo>
                  <a:pt x="104588" y="741083"/>
                  <a:pt x="52294" y="841188"/>
                  <a:pt x="0" y="9412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238C4F-2F05-27D6-74A1-C464E709F750}"/>
              </a:ext>
            </a:extLst>
          </p:cNvPr>
          <p:cNvSpPr/>
          <p:nvPr/>
        </p:nvSpPr>
        <p:spPr>
          <a:xfrm>
            <a:off x="4276165" y="2438400"/>
            <a:ext cx="1837764" cy="1479176"/>
          </a:xfrm>
          <a:custGeom>
            <a:avLst/>
            <a:gdLst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259976 w 1837764"/>
              <a:gd name="connsiteY2" fmla="*/ 1004047 h 1479176"/>
              <a:gd name="connsiteX3" fmla="*/ 0 w 1837764"/>
              <a:gd name="connsiteY3" fmla="*/ 1479176 h 147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764" h="1479176">
                <a:moveTo>
                  <a:pt x="1837764" y="0"/>
                </a:moveTo>
                <a:cubicBezTo>
                  <a:pt x="1821329" y="252506"/>
                  <a:pt x="1804894" y="505012"/>
                  <a:pt x="1541929" y="672353"/>
                </a:cubicBezTo>
                <a:cubicBezTo>
                  <a:pt x="1278964" y="839694"/>
                  <a:pt x="516964" y="869577"/>
                  <a:pt x="259976" y="1004047"/>
                </a:cubicBezTo>
                <a:cubicBezTo>
                  <a:pt x="2988" y="1138517"/>
                  <a:pt x="1494" y="1308846"/>
                  <a:pt x="0" y="14791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8EDDBFFF-BD7C-3527-4A41-5BCEA364C181}"/>
              </a:ext>
            </a:extLst>
          </p:cNvPr>
          <p:cNvSpPr/>
          <p:nvPr/>
        </p:nvSpPr>
        <p:spPr>
          <a:xfrm rot="5400000">
            <a:off x="6394349" y="2535045"/>
            <a:ext cx="421343" cy="308734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EF14C79-CEE8-8D46-5DDB-2798E293AA6F}"/>
              </a:ext>
            </a:extLst>
          </p:cNvPr>
          <p:cNvSpPr/>
          <p:nvPr/>
        </p:nvSpPr>
        <p:spPr>
          <a:xfrm>
            <a:off x="5419442" y="2877670"/>
            <a:ext cx="1200654" cy="1470212"/>
          </a:xfrm>
          <a:custGeom>
            <a:avLst/>
            <a:gdLst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259976 w 1837764"/>
              <a:gd name="connsiteY2" fmla="*/ 1004047 h 1479176"/>
              <a:gd name="connsiteX3" fmla="*/ 0 w 1837764"/>
              <a:gd name="connsiteY3" fmla="*/ 1479176 h 1479176"/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1066800 w 1837764"/>
              <a:gd name="connsiteY2" fmla="*/ 995083 h 1479176"/>
              <a:gd name="connsiteX3" fmla="*/ 0 w 1837764"/>
              <a:gd name="connsiteY3" fmla="*/ 1479176 h 1479176"/>
              <a:gd name="connsiteX0" fmla="*/ 1192306 w 1192306"/>
              <a:gd name="connsiteY0" fmla="*/ 0 h 1470212"/>
              <a:gd name="connsiteX1" fmla="*/ 896471 w 1192306"/>
              <a:gd name="connsiteY1" fmla="*/ 672353 h 1470212"/>
              <a:gd name="connsiteX2" fmla="*/ 421342 w 1192306"/>
              <a:gd name="connsiteY2" fmla="*/ 995083 h 1470212"/>
              <a:gd name="connsiteX3" fmla="*/ 0 w 1192306"/>
              <a:gd name="connsiteY3" fmla="*/ 1470212 h 1470212"/>
              <a:gd name="connsiteX0" fmla="*/ 1192306 w 1192306"/>
              <a:gd name="connsiteY0" fmla="*/ 0 h 1470212"/>
              <a:gd name="connsiteX1" fmla="*/ 1084730 w 1192306"/>
              <a:gd name="connsiteY1" fmla="*/ 717176 h 1470212"/>
              <a:gd name="connsiteX2" fmla="*/ 421342 w 1192306"/>
              <a:gd name="connsiteY2" fmla="*/ 995083 h 1470212"/>
              <a:gd name="connsiteX3" fmla="*/ 0 w 1192306"/>
              <a:gd name="connsiteY3" fmla="*/ 1470212 h 1470212"/>
              <a:gd name="connsiteX0" fmla="*/ 1197666 w 1200654"/>
              <a:gd name="connsiteY0" fmla="*/ 0 h 1470212"/>
              <a:gd name="connsiteX1" fmla="*/ 1090090 w 1200654"/>
              <a:gd name="connsiteY1" fmla="*/ 717176 h 1470212"/>
              <a:gd name="connsiteX2" fmla="*/ 202584 w 1200654"/>
              <a:gd name="connsiteY2" fmla="*/ 941295 h 1470212"/>
              <a:gd name="connsiteX3" fmla="*/ 5360 w 1200654"/>
              <a:gd name="connsiteY3" fmla="*/ 1470212 h 147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654" h="1470212">
                <a:moveTo>
                  <a:pt x="1197666" y="0"/>
                </a:moveTo>
                <a:cubicBezTo>
                  <a:pt x="1181231" y="252506"/>
                  <a:pt x="1255937" y="560294"/>
                  <a:pt x="1090090" y="717176"/>
                </a:cubicBezTo>
                <a:cubicBezTo>
                  <a:pt x="924243" y="874059"/>
                  <a:pt x="459572" y="806825"/>
                  <a:pt x="202584" y="941295"/>
                </a:cubicBezTo>
                <a:cubicBezTo>
                  <a:pt x="-54404" y="1075765"/>
                  <a:pt x="6854" y="1299882"/>
                  <a:pt x="5360" y="14702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D28ECA-773F-9D23-24D1-04801A685DBF}"/>
              </a:ext>
            </a:extLst>
          </p:cNvPr>
          <p:cNvSpPr txBox="1"/>
          <p:nvPr/>
        </p:nvSpPr>
        <p:spPr>
          <a:xfrm>
            <a:off x="5533367" y="4957484"/>
            <a:ext cx="1832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Option 2</a:t>
            </a:r>
            <a:br>
              <a:rPr lang="en-NZ" dirty="0"/>
            </a:br>
            <a:r>
              <a:rPr lang="en-NZ" dirty="0"/>
              <a:t>(Argument 3 + 4)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B2AFFF0-370F-0356-7936-627201A67EC1}"/>
              </a:ext>
            </a:extLst>
          </p:cNvPr>
          <p:cNvSpPr/>
          <p:nvPr/>
        </p:nvSpPr>
        <p:spPr>
          <a:xfrm rot="5400000">
            <a:off x="7452200" y="1871673"/>
            <a:ext cx="421343" cy="1635480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84F9317-B47D-8C18-1CB6-62DDD46AEE0B}"/>
              </a:ext>
            </a:extLst>
          </p:cNvPr>
          <p:cNvSpPr/>
          <p:nvPr/>
        </p:nvSpPr>
        <p:spPr>
          <a:xfrm>
            <a:off x="6423428" y="2922496"/>
            <a:ext cx="1270996" cy="2034988"/>
          </a:xfrm>
          <a:custGeom>
            <a:avLst/>
            <a:gdLst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259976 w 1837764"/>
              <a:gd name="connsiteY2" fmla="*/ 1004047 h 1479176"/>
              <a:gd name="connsiteX3" fmla="*/ 0 w 1837764"/>
              <a:gd name="connsiteY3" fmla="*/ 1479176 h 1479176"/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1066800 w 1837764"/>
              <a:gd name="connsiteY2" fmla="*/ 995083 h 1479176"/>
              <a:gd name="connsiteX3" fmla="*/ 0 w 1837764"/>
              <a:gd name="connsiteY3" fmla="*/ 1479176 h 1479176"/>
              <a:gd name="connsiteX0" fmla="*/ 1192306 w 1192306"/>
              <a:gd name="connsiteY0" fmla="*/ 0 h 1470212"/>
              <a:gd name="connsiteX1" fmla="*/ 896471 w 1192306"/>
              <a:gd name="connsiteY1" fmla="*/ 672353 h 1470212"/>
              <a:gd name="connsiteX2" fmla="*/ 421342 w 1192306"/>
              <a:gd name="connsiteY2" fmla="*/ 995083 h 1470212"/>
              <a:gd name="connsiteX3" fmla="*/ 0 w 1192306"/>
              <a:gd name="connsiteY3" fmla="*/ 1470212 h 1470212"/>
              <a:gd name="connsiteX0" fmla="*/ 1192306 w 1192306"/>
              <a:gd name="connsiteY0" fmla="*/ 0 h 1470212"/>
              <a:gd name="connsiteX1" fmla="*/ 1084730 w 1192306"/>
              <a:gd name="connsiteY1" fmla="*/ 717176 h 1470212"/>
              <a:gd name="connsiteX2" fmla="*/ 421342 w 1192306"/>
              <a:gd name="connsiteY2" fmla="*/ 995083 h 1470212"/>
              <a:gd name="connsiteX3" fmla="*/ 0 w 1192306"/>
              <a:gd name="connsiteY3" fmla="*/ 1470212 h 1470212"/>
              <a:gd name="connsiteX0" fmla="*/ 1197666 w 1200654"/>
              <a:gd name="connsiteY0" fmla="*/ 0 h 1470212"/>
              <a:gd name="connsiteX1" fmla="*/ 1090090 w 1200654"/>
              <a:gd name="connsiteY1" fmla="*/ 717176 h 1470212"/>
              <a:gd name="connsiteX2" fmla="*/ 202584 w 1200654"/>
              <a:gd name="connsiteY2" fmla="*/ 941295 h 1470212"/>
              <a:gd name="connsiteX3" fmla="*/ 5360 w 1200654"/>
              <a:gd name="connsiteY3" fmla="*/ 1470212 h 1470212"/>
              <a:gd name="connsiteX0" fmla="*/ 1251455 w 1251455"/>
              <a:gd name="connsiteY0" fmla="*/ 0 h 2034988"/>
              <a:gd name="connsiteX1" fmla="*/ 1090090 w 1251455"/>
              <a:gd name="connsiteY1" fmla="*/ 1281952 h 2034988"/>
              <a:gd name="connsiteX2" fmla="*/ 202584 w 1251455"/>
              <a:gd name="connsiteY2" fmla="*/ 1506071 h 2034988"/>
              <a:gd name="connsiteX3" fmla="*/ 5360 w 1251455"/>
              <a:gd name="connsiteY3" fmla="*/ 2034988 h 2034988"/>
              <a:gd name="connsiteX0" fmla="*/ 1251455 w 1270996"/>
              <a:gd name="connsiteY0" fmla="*/ 0 h 2034988"/>
              <a:gd name="connsiteX1" fmla="*/ 1170772 w 1270996"/>
              <a:gd name="connsiteY1" fmla="*/ 1281952 h 2034988"/>
              <a:gd name="connsiteX2" fmla="*/ 202584 w 1270996"/>
              <a:gd name="connsiteY2" fmla="*/ 1506071 h 2034988"/>
              <a:gd name="connsiteX3" fmla="*/ 5360 w 1270996"/>
              <a:gd name="connsiteY3" fmla="*/ 2034988 h 203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996" h="2034988">
                <a:moveTo>
                  <a:pt x="1251455" y="0"/>
                </a:moveTo>
                <a:cubicBezTo>
                  <a:pt x="1235020" y="252506"/>
                  <a:pt x="1345584" y="1030940"/>
                  <a:pt x="1170772" y="1281952"/>
                </a:cubicBezTo>
                <a:cubicBezTo>
                  <a:pt x="995960" y="1532964"/>
                  <a:pt x="459572" y="1371601"/>
                  <a:pt x="202584" y="1506071"/>
                </a:cubicBezTo>
                <a:cubicBezTo>
                  <a:pt x="-54404" y="1640541"/>
                  <a:pt x="6854" y="1864658"/>
                  <a:pt x="5360" y="20349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3C18D84A-D71C-64C8-2D19-E9266EE9740B}"/>
              </a:ext>
            </a:extLst>
          </p:cNvPr>
          <p:cNvSpPr/>
          <p:nvPr/>
        </p:nvSpPr>
        <p:spPr>
          <a:xfrm rot="5400000">
            <a:off x="8941768" y="2074807"/>
            <a:ext cx="421343" cy="1202320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1F087CC-AAD2-B068-AF45-2941FB9900AF}"/>
              </a:ext>
            </a:extLst>
          </p:cNvPr>
          <p:cNvSpPr/>
          <p:nvPr/>
        </p:nvSpPr>
        <p:spPr>
          <a:xfrm flipH="1">
            <a:off x="9145618" y="2775466"/>
            <a:ext cx="1200654" cy="1470212"/>
          </a:xfrm>
          <a:custGeom>
            <a:avLst/>
            <a:gdLst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259976 w 1837764"/>
              <a:gd name="connsiteY2" fmla="*/ 1004047 h 1479176"/>
              <a:gd name="connsiteX3" fmla="*/ 0 w 1837764"/>
              <a:gd name="connsiteY3" fmla="*/ 1479176 h 1479176"/>
              <a:gd name="connsiteX0" fmla="*/ 1837764 w 1837764"/>
              <a:gd name="connsiteY0" fmla="*/ 0 h 1479176"/>
              <a:gd name="connsiteX1" fmla="*/ 1541929 w 1837764"/>
              <a:gd name="connsiteY1" fmla="*/ 672353 h 1479176"/>
              <a:gd name="connsiteX2" fmla="*/ 1066800 w 1837764"/>
              <a:gd name="connsiteY2" fmla="*/ 995083 h 1479176"/>
              <a:gd name="connsiteX3" fmla="*/ 0 w 1837764"/>
              <a:gd name="connsiteY3" fmla="*/ 1479176 h 1479176"/>
              <a:gd name="connsiteX0" fmla="*/ 1192306 w 1192306"/>
              <a:gd name="connsiteY0" fmla="*/ 0 h 1470212"/>
              <a:gd name="connsiteX1" fmla="*/ 896471 w 1192306"/>
              <a:gd name="connsiteY1" fmla="*/ 672353 h 1470212"/>
              <a:gd name="connsiteX2" fmla="*/ 421342 w 1192306"/>
              <a:gd name="connsiteY2" fmla="*/ 995083 h 1470212"/>
              <a:gd name="connsiteX3" fmla="*/ 0 w 1192306"/>
              <a:gd name="connsiteY3" fmla="*/ 1470212 h 1470212"/>
              <a:gd name="connsiteX0" fmla="*/ 1192306 w 1192306"/>
              <a:gd name="connsiteY0" fmla="*/ 0 h 1470212"/>
              <a:gd name="connsiteX1" fmla="*/ 1084730 w 1192306"/>
              <a:gd name="connsiteY1" fmla="*/ 717176 h 1470212"/>
              <a:gd name="connsiteX2" fmla="*/ 421342 w 1192306"/>
              <a:gd name="connsiteY2" fmla="*/ 995083 h 1470212"/>
              <a:gd name="connsiteX3" fmla="*/ 0 w 1192306"/>
              <a:gd name="connsiteY3" fmla="*/ 1470212 h 1470212"/>
              <a:gd name="connsiteX0" fmla="*/ 1197666 w 1200654"/>
              <a:gd name="connsiteY0" fmla="*/ 0 h 1470212"/>
              <a:gd name="connsiteX1" fmla="*/ 1090090 w 1200654"/>
              <a:gd name="connsiteY1" fmla="*/ 717176 h 1470212"/>
              <a:gd name="connsiteX2" fmla="*/ 202584 w 1200654"/>
              <a:gd name="connsiteY2" fmla="*/ 941295 h 1470212"/>
              <a:gd name="connsiteX3" fmla="*/ 5360 w 1200654"/>
              <a:gd name="connsiteY3" fmla="*/ 1470212 h 147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654" h="1470212">
                <a:moveTo>
                  <a:pt x="1197666" y="0"/>
                </a:moveTo>
                <a:cubicBezTo>
                  <a:pt x="1181231" y="252506"/>
                  <a:pt x="1255937" y="560294"/>
                  <a:pt x="1090090" y="717176"/>
                </a:cubicBezTo>
                <a:cubicBezTo>
                  <a:pt x="924243" y="874059"/>
                  <a:pt x="459572" y="806825"/>
                  <a:pt x="202584" y="941295"/>
                </a:cubicBezTo>
                <a:cubicBezTo>
                  <a:pt x="-54404" y="1075765"/>
                  <a:pt x="6854" y="1299882"/>
                  <a:pt x="5360" y="14702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85F7DF-14DD-2CA0-EE11-0E9FD3FB8549}"/>
              </a:ext>
            </a:extLst>
          </p:cNvPr>
          <p:cNvSpPr txBox="1"/>
          <p:nvPr/>
        </p:nvSpPr>
        <p:spPr>
          <a:xfrm>
            <a:off x="9694491" y="429409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Argument 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EF449-2BB3-3DBC-C7E8-E930B1876A1C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software</a:t>
            </a:r>
          </a:p>
        </p:txBody>
      </p:sp>
    </p:spTree>
    <p:extLst>
      <p:ext uri="{BB962C8B-B14F-4D97-AF65-F5344CB8AC3E}">
        <p14:creationId xmlns:p14="http://schemas.microsoft.com/office/powerpoint/2010/main" val="415529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C59493-B10B-DE6E-235F-E3C92BED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" y="2049087"/>
            <a:ext cx="1949898" cy="1850135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58DBD85-AB9A-8115-BC24-8AEFA2FF28F7}"/>
              </a:ext>
            </a:extLst>
          </p:cNvPr>
          <p:cNvSpPr/>
          <p:nvPr/>
        </p:nvSpPr>
        <p:spPr>
          <a:xfrm>
            <a:off x="849261" y="896470"/>
            <a:ext cx="3283468" cy="10480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C65E5-93E6-6C67-30E3-092C2935792C}"/>
              </a:ext>
            </a:extLst>
          </p:cNvPr>
          <p:cNvGrpSpPr/>
          <p:nvPr/>
        </p:nvGrpSpPr>
        <p:grpSpPr>
          <a:xfrm>
            <a:off x="2123442" y="2189808"/>
            <a:ext cx="5639153" cy="2447274"/>
            <a:chOff x="2088776" y="3870771"/>
            <a:chExt cx="5639153" cy="244727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0A67808-CE10-F910-380E-A8659A12F2E6}"/>
                </a:ext>
              </a:extLst>
            </p:cNvPr>
            <p:cNvGrpSpPr/>
            <p:nvPr/>
          </p:nvGrpSpPr>
          <p:grpSpPr>
            <a:xfrm>
              <a:off x="2088776" y="3883108"/>
              <a:ext cx="5639153" cy="2434937"/>
              <a:chOff x="2088776" y="1936376"/>
              <a:chExt cx="7751433" cy="414740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FEF419D-3DC5-B6D3-CE7E-1E09252E67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456" t="45098" r="27794" b="52026"/>
              <a:stretch/>
            </p:blipFill>
            <p:spPr>
              <a:xfrm>
                <a:off x="2351790" y="1936376"/>
                <a:ext cx="7488419" cy="42134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13F773-DF84-F02F-23E5-95FB371EBA68}"/>
                  </a:ext>
                </a:extLst>
              </p:cNvPr>
              <p:cNvSpPr txBox="1"/>
              <p:nvPr/>
            </p:nvSpPr>
            <p:spPr>
              <a:xfrm>
                <a:off x="2088776" y="3325906"/>
                <a:ext cx="1579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/>
                  <a:t>Software name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39C17A-F7EB-241B-B7ED-3968A505147F}"/>
                  </a:ext>
                </a:extLst>
              </p:cNvPr>
              <p:cNvSpPr txBox="1"/>
              <p:nvPr/>
            </p:nvSpPr>
            <p:spPr>
              <a:xfrm>
                <a:off x="3478260" y="4347882"/>
                <a:ext cx="1998966" cy="1100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dirty="0"/>
                  <a:t>Option 1</a:t>
                </a:r>
                <a:br>
                  <a:rPr lang="en-NZ" dirty="0"/>
                </a:br>
                <a:r>
                  <a:rPr lang="en-NZ" dirty="0"/>
                  <a:t>(Argument 1)</a:t>
                </a: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E66562-5764-2A9F-47D4-106ED64715DF}"/>
                  </a:ext>
                </a:extLst>
              </p:cNvPr>
              <p:cNvSpPr/>
              <p:nvPr/>
            </p:nvSpPr>
            <p:spPr>
              <a:xfrm>
                <a:off x="2814918" y="2429435"/>
                <a:ext cx="2467605" cy="941294"/>
              </a:xfrm>
              <a:custGeom>
                <a:avLst/>
                <a:gdLst>
                  <a:gd name="connsiteX0" fmla="*/ 2456329 w 2467605"/>
                  <a:gd name="connsiteY0" fmla="*/ 0 h 941294"/>
                  <a:gd name="connsiteX1" fmla="*/ 2169458 w 2467605"/>
                  <a:gd name="connsiteY1" fmla="*/ 582706 h 941294"/>
                  <a:gd name="connsiteX2" fmla="*/ 466164 w 2467605"/>
                  <a:gd name="connsiteY2" fmla="*/ 681318 h 941294"/>
                  <a:gd name="connsiteX3" fmla="*/ 0 w 2467605"/>
                  <a:gd name="connsiteY3" fmla="*/ 941294 h 94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67605" h="941294">
                    <a:moveTo>
                      <a:pt x="2456329" y="0"/>
                    </a:moveTo>
                    <a:cubicBezTo>
                      <a:pt x="2478740" y="234576"/>
                      <a:pt x="2501152" y="469153"/>
                      <a:pt x="2169458" y="582706"/>
                    </a:cubicBezTo>
                    <a:cubicBezTo>
                      <a:pt x="1837764" y="696259"/>
                      <a:pt x="827740" y="621553"/>
                      <a:pt x="466164" y="681318"/>
                    </a:cubicBezTo>
                    <a:cubicBezTo>
                      <a:pt x="104588" y="741083"/>
                      <a:pt x="52294" y="841188"/>
                      <a:pt x="0" y="941294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FE4E3862-DFD4-940B-FB54-C53724AADD22}"/>
                  </a:ext>
                </a:extLst>
              </p:cNvPr>
              <p:cNvSpPr/>
              <p:nvPr/>
            </p:nvSpPr>
            <p:spPr>
              <a:xfrm rot="5400000">
                <a:off x="6012518" y="2153213"/>
                <a:ext cx="421343" cy="1072397"/>
              </a:xfrm>
              <a:prstGeom prst="rightBrac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F4BF8E4-7D38-0362-A85F-772111198240}"/>
                  </a:ext>
                </a:extLst>
              </p:cNvPr>
              <p:cNvSpPr/>
              <p:nvPr/>
            </p:nvSpPr>
            <p:spPr>
              <a:xfrm>
                <a:off x="4423362" y="2877670"/>
                <a:ext cx="1829095" cy="1470212"/>
              </a:xfrm>
              <a:custGeom>
                <a:avLst/>
                <a:gdLst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259976 w 1837764"/>
                  <a:gd name="connsiteY2" fmla="*/ 1004047 h 1479176"/>
                  <a:gd name="connsiteX3" fmla="*/ 0 w 1837764"/>
                  <a:gd name="connsiteY3" fmla="*/ 1479176 h 1479176"/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1066800 w 1837764"/>
                  <a:gd name="connsiteY2" fmla="*/ 995083 h 1479176"/>
                  <a:gd name="connsiteX3" fmla="*/ 0 w 1837764"/>
                  <a:gd name="connsiteY3" fmla="*/ 1479176 h 1479176"/>
                  <a:gd name="connsiteX0" fmla="*/ 1192306 w 1192306"/>
                  <a:gd name="connsiteY0" fmla="*/ 0 h 1470212"/>
                  <a:gd name="connsiteX1" fmla="*/ 896471 w 1192306"/>
                  <a:gd name="connsiteY1" fmla="*/ 672353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2306 w 1192306"/>
                  <a:gd name="connsiteY0" fmla="*/ 0 h 1470212"/>
                  <a:gd name="connsiteX1" fmla="*/ 1084730 w 1192306"/>
                  <a:gd name="connsiteY1" fmla="*/ 717176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7666 w 1200654"/>
                  <a:gd name="connsiteY0" fmla="*/ 0 h 1470212"/>
                  <a:gd name="connsiteX1" fmla="*/ 1090090 w 1200654"/>
                  <a:gd name="connsiteY1" fmla="*/ 717176 h 1470212"/>
                  <a:gd name="connsiteX2" fmla="*/ 202584 w 1200654"/>
                  <a:gd name="connsiteY2" fmla="*/ 941295 h 1470212"/>
                  <a:gd name="connsiteX3" fmla="*/ 5360 w 1200654"/>
                  <a:gd name="connsiteY3" fmla="*/ 1470212 h 147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654" h="1470212">
                    <a:moveTo>
                      <a:pt x="1197666" y="0"/>
                    </a:moveTo>
                    <a:cubicBezTo>
                      <a:pt x="1181231" y="252506"/>
                      <a:pt x="1255937" y="560294"/>
                      <a:pt x="1090090" y="717176"/>
                    </a:cubicBezTo>
                    <a:cubicBezTo>
                      <a:pt x="924243" y="874059"/>
                      <a:pt x="459572" y="806825"/>
                      <a:pt x="202584" y="941295"/>
                    </a:cubicBezTo>
                    <a:cubicBezTo>
                      <a:pt x="-54404" y="1075765"/>
                      <a:pt x="6854" y="1299882"/>
                      <a:pt x="5360" y="147021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BF9F1F-6045-ACE3-6543-F75002FAC777}"/>
                  </a:ext>
                </a:extLst>
              </p:cNvPr>
              <p:cNvSpPr txBox="1"/>
              <p:nvPr/>
            </p:nvSpPr>
            <p:spPr>
              <a:xfrm>
                <a:off x="5752785" y="4423648"/>
                <a:ext cx="2518979" cy="1100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dirty="0"/>
                  <a:t>Option 2</a:t>
                </a:r>
                <a:br>
                  <a:rPr lang="en-NZ" dirty="0"/>
                </a:br>
                <a:r>
                  <a:rPr lang="en-NZ" dirty="0"/>
                  <a:t>(Argument 2 + 3)</a:t>
                </a:r>
              </a:p>
            </p:txBody>
          </p:sp>
          <p:sp>
            <p:nvSpPr>
              <p:cNvPr id="22" name="Right Brace 21">
                <a:extLst>
                  <a:ext uri="{FF2B5EF4-FFF2-40B4-BE49-F238E27FC236}">
                    <a16:creationId xmlns:a16="http://schemas.microsoft.com/office/drawing/2014/main" id="{D4894458-095C-B066-F9D5-02188428CC44}"/>
                  </a:ext>
                </a:extLst>
              </p:cNvPr>
              <p:cNvSpPr/>
              <p:nvPr/>
            </p:nvSpPr>
            <p:spPr>
              <a:xfrm rot="5400000">
                <a:off x="7452200" y="1871673"/>
                <a:ext cx="421343" cy="1635480"/>
              </a:xfrm>
              <a:prstGeom prst="rightBrac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663595-AA61-79AF-C5A5-D8D4A2959896}"/>
                  </a:ext>
                </a:extLst>
              </p:cNvPr>
              <p:cNvSpPr/>
              <p:nvPr/>
            </p:nvSpPr>
            <p:spPr>
              <a:xfrm>
                <a:off x="6970805" y="2922496"/>
                <a:ext cx="723620" cy="1470212"/>
              </a:xfrm>
              <a:custGeom>
                <a:avLst/>
                <a:gdLst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259976 w 1837764"/>
                  <a:gd name="connsiteY2" fmla="*/ 1004047 h 1479176"/>
                  <a:gd name="connsiteX3" fmla="*/ 0 w 1837764"/>
                  <a:gd name="connsiteY3" fmla="*/ 1479176 h 1479176"/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1066800 w 1837764"/>
                  <a:gd name="connsiteY2" fmla="*/ 995083 h 1479176"/>
                  <a:gd name="connsiteX3" fmla="*/ 0 w 1837764"/>
                  <a:gd name="connsiteY3" fmla="*/ 1479176 h 1479176"/>
                  <a:gd name="connsiteX0" fmla="*/ 1192306 w 1192306"/>
                  <a:gd name="connsiteY0" fmla="*/ 0 h 1470212"/>
                  <a:gd name="connsiteX1" fmla="*/ 896471 w 1192306"/>
                  <a:gd name="connsiteY1" fmla="*/ 672353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2306 w 1192306"/>
                  <a:gd name="connsiteY0" fmla="*/ 0 h 1470212"/>
                  <a:gd name="connsiteX1" fmla="*/ 1084730 w 1192306"/>
                  <a:gd name="connsiteY1" fmla="*/ 717176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7666 w 1200654"/>
                  <a:gd name="connsiteY0" fmla="*/ 0 h 1470212"/>
                  <a:gd name="connsiteX1" fmla="*/ 1090090 w 1200654"/>
                  <a:gd name="connsiteY1" fmla="*/ 717176 h 1470212"/>
                  <a:gd name="connsiteX2" fmla="*/ 202584 w 1200654"/>
                  <a:gd name="connsiteY2" fmla="*/ 941295 h 1470212"/>
                  <a:gd name="connsiteX3" fmla="*/ 5360 w 1200654"/>
                  <a:gd name="connsiteY3" fmla="*/ 1470212 h 1470212"/>
                  <a:gd name="connsiteX0" fmla="*/ 1251455 w 1251455"/>
                  <a:gd name="connsiteY0" fmla="*/ 0 h 2034988"/>
                  <a:gd name="connsiteX1" fmla="*/ 1090090 w 1251455"/>
                  <a:gd name="connsiteY1" fmla="*/ 1281952 h 2034988"/>
                  <a:gd name="connsiteX2" fmla="*/ 202584 w 1251455"/>
                  <a:gd name="connsiteY2" fmla="*/ 1506071 h 2034988"/>
                  <a:gd name="connsiteX3" fmla="*/ 5360 w 1251455"/>
                  <a:gd name="connsiteY3" fmla="*/ 2034988 h 2034988"/>
                  <a:gd name="connsiteX0" fmla="*/ 1251455 w 1270996"/>
                  <a:gd name="connsiteY0" fmla="*/ 0 h 2034988"/>
                  <a:gd name="connsiteX1" fmla="*/ 1170772 w 1270996"/>
                  <a:gd name="connsiteY1" fmla="*/ 1281952 h 2034988"/>
                  <a:gd name="connsiteX2" fmla="*/ 202584 w 1270996"/>
                  <a:gd name="connsiteY2" fmla="*/ 1506071 h 2034988"/>
                  <a:gd name="connsiteX3" fmla="*/ 5360 w 1270996"/>
                  <a:gd name="connsiteY3" fmla="*/ 2034988 h 203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996" h="2034988">
                    <a:moveTo>
                      <a:pt x="1251455" y="0"/>
                    </a:moveTo>
                    <a:cubicBezTo>
                      <a:pt x="1235020" y="252506"/>
                      <a:pt x="1345584" y="1030940"/>
                      <a:pt x="1170772" y="1281952"/>
                    </a:cubicBezTo>
                    <a:cubicBezTo>
                      <a:pt x="995960" y="1532964"/>
                      <a:pt x="459572" y="1371601"/>
                      <a:pt x="202584" y="1506071"/>
                    </a:cubicBezTo>
                    <a:cubicBezTo>
                      <a:pt x="-54404" y="1640541"/>
                      <a:pt x="6854" y="1864658"/>
                      <a:pt x="5360" y="20349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4" name="Right Brace 23">
                <a:extLst>
                  <a:ext uri="{FF2B5EF4-FFF2-40B4-BE49-F238E27FC236}">
                    <a16:creationId xmlns:a16="http://schemas.microsoft.com/office/drawing/2014/main" id="{0E257A5C-0896-8A86-3F7B-D42226664BC5}"/>
                  </a:ext>
                </a:extLst>
              </p:cNvPr>
              <p:cNvSpPr/>
              <p:nvPr/>
            </p:nvSpPr>
            <p:spPr>
              <a:xfrm rot="5400000">
                <a:off x="8941768" y="2074807"/>
                <a:ext cx="421343" cy="1202320"/>
              </a:xfrm>
              <a:prstGeom prst="rightBrac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0017311-EE87-BDFB-59F8-6394E41A5B4D}"/>
                  </a:ext>
                </a:extLst>
              </p:cNvPr>
              <p:cNvSpPr/>
              <p:nvPr/>
            </p:nvSpPr>
            <p:spPr>
              <a:xfrm>
                <a:off x="8480612" y="2775464"/>
                <a:ext cx="665005" cy="2749071"/>
              </a:xfrm>
              <a:custGeom>
                <a:avLst/>
                <a:gdLst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259976 w 1837764"/>
                  <a:gd name="connsiteY2" fmla="*/ 1004047 h 1479176"/>
                  <a:gd name="connsiteX3" fmla="*/ 0 w 1837764"/>
                  <a:gd name="connsiteY3" fmla="*/ 1479176 h 1479176"/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1066800 w 1837764"/>
                  <a:gd name="connsiteY2" fmla="*/ 995083 h 1479176"/>
                  <a:gd name="connsiteX3" fmla="*/ 0 w 1837764"/>
                  <a:gd name="connsiteY3" fmla="*/ 1479176 h 1479176"/>
                  <a:gd name="connsiteX0" fmla="*/ 1192306 w 1192306"/>
                  <a:gd name="connsiteY0" fmla="*/ 0 h 1470212"/>
                  <a:gd name="connsiteX1" fmla="*/ 896471 w 1192306"/>
                  <a:gd name="connsiteY1" fmla="*/ 672353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2306 w 1192306"/>
                  <a:gd name="connsiteY0" fmla="*/ 0 h 1470212"/>
                  <a:gd name="connsiteX1" fmla="*/ 1084730 w 1192306"/>
                  <a:gd name="connsiteY1" fmla="*/ 717176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7666 w 1200654"/>
                  <a:gd name="connsiteY0" fmla="*/ 0 h 1470212"/>
                  <a:gd name="connsiteX1" fmla="*/ 1090090 w 1200654"/>
                  <a:gd name="connsiteY1" fmla="*/ 717176 h 1470212"/>
                  <a:gd name="connsiteX2" fmla="*/ 202584 w 1200654"/>
                  <a:gd name="connsiteY2" fmla="*/ 941295 h 1470212"/>
                  <a:gd name="connsiteX3" fmla="*/ 5360 w 1200654"/>
                  <a:gd name="connsiteY3" fmla="*/ 1470212 h 147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654" h="1470212">
                    <a:moveTo>
                      <a:pt x="1197666" y="0"/>
                    </a:moveTo>
                    <a:cubicBezTo>
                      <a:pt x="1181231" y="252506"/>
                      <a:pt x="1255937" y="560294"/>
                      <a:pt x="1090090" y="717176"/>
                    </a:cubicBezTo>
                    <a:cubicBezTo>
                      <a:pt x="924243" y="874059"/>
                      <a:pt x="459572" y="806825"/>
                      <a:pt x="202584" y="941295"/>
                    </a:cubicBezTo>
                    <a:cubicBezTo>
                      <a:pt x="-54404" y="1075765"/>
                      <a:pt x="6854" y="1299882"/>
                      <a:pt x="5360" y="147021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9D2B92-E452-8313-A278-6D3E79BE6470}"/>
                  </a:ext>
                </a:extLst>
              </p:cNvPr>
              <p:cNvSpPr txBox="1"/>
              <p:nvPr/>
            </p:nvSpPr>
            <p:spPr>
              <a:xfrm>
                <a:off x="7585994" y="5454700"/>
                <a:ext cx="1791842" cy="629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dirty="0"/>
                  <a:t>Argument 4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2DFBBA-3190-A5BD-EBF1-161A557C4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823" t="54641" r="20883" b="43268"/>
            <a:stretch/>
          </p:blipFill>
          <p:spPr>
            <a:xfrm>
              <a:off x="2280117" y="3870771"/>
              <a:ext cx="5447811" cy="25101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284F2E3-4E4A-EFC0-167E-B1F6C9548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69" r="81298" b="65630"/>
          <a:stretch/>
        </p:blipFill>
        <p:spPr>
          <a:xfrm>
            <a:off x="8061947" y="2189808"/>
            <a:ext cx="3797565" cy="28784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CB025D-CCCC-D485-5A44-EDFA731D60BA}"/>
              </a:ext>
            </a:extLst>
          </p:cNvPr>
          <p:cNvSpPr txBox="1"/>
          <p:nvPr/>
        </p:nvSpPr>
        <p:spPr>
          <a:xfrm>
            <a:off x="10162263" y="175988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Pseudocode</a:t>
            </a:r>
          </a:p>
        </p:txBody>
      </p:sp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E3346BC7-67AF-B1F2-D4A7-C089434C61E7}"/>
              </a:ext>
            </a:extLst>
          </p:cNvPr>
          <p:cNvSpPr/>
          <p:nvPr/>
        </p:nvSpPr>
        <p:spPr>
          <a:xfrm>
            <a:off x="6417539" y="904228"/>
            <a:ext cx="3283468" cy="10480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9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99987-C578-496D-91BF-EDDCA4216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7" y="2162265"/>
            <a:ext cx="2484180" cy="2357082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11CDE37-89D2-45FF-84E7-62B91FA5AAE6}"/>
              </a:ext>
            </a:extLst>
          </p:cNvPr>
          <p:cNvSpPr/>
          <p:nvPr/>
        </p:nvSpPr>
        <p:spPr>
          <a:xfrm>
            <a:off x="1225779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AAA0510-7BC3-4497-80FD-C65D25045FBB}"/>
              </a:ext>
            </a:extLst>
          </p:cNvPr>
          <p:cNvSpPr/>
          <p:nvPr/>
        </p:nvSpPr>
        <p:spPr>
          <a:xfrm>
            <a:off x="4812484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AF35E-0BFA-EA64-4B7F-81C6430C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11" y="2162265"/>
            <a:ext cx="2890057" cy="2877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73B82-423C-8C24-9F7E-C91078E9A1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28" t="45098" r="27794" b="52026"/>
          <a:stretch/>
        </p:blipFill>
        <p:spPr>
          <a:xfrm>
            <a:off x="3034238" y="2260876"/>
            <a:ext cx="2664043" cy="225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ED1B8A-FC07-E3F5-8763-48110C99E4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69" r="81298" b="65630"/>
          <a:stretch/>
        </p:blipFill>
        <p:spPr>
          <a:xfrm>
            <a:off x="6096000" y="4412051"/>
            <a:ext cx="1656738" cy="1255769"/>
          </a:xfrm>
          <a:prstGeom prst="rect">
            <a:avLst/>
          </a:prstGeom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A0C4E276-36A7-FE03-5E4E-431DB99626A8}"/>
              </a:ext>
            </a:extLst>
          </p:cNvPr>
          <p:cNvSpPr/>
          <p:nvPr/>
        </p:nvSpPr>
        <p:spPr>
          <a:xfrm>
            <a:off x="8039778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37AA2EEA-AAFA-F46D-BC7A-B34580D34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5340" y="2162264"/>
            <a:ext cx="1658471" cy="1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1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3A5DC-4C2B-3A50-45C7-14B41962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85" y="2051050"/>
            <a:ext cx="2733675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6F60F-BAB2-0842-C3B2-8D92F458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7" y="2032000"/>
            <a:ext cx="280035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E7059-E560-2348-90B1-04A62317C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964" y="2032000"/>
            <a:ext cx="2762250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3CC1AF-34AC-C8D8-2429-F8AEDA0D0E3D}"/>
              </a:ext>
            </a:extLst>
          </p:cNvPr>
          <p:cNvSpPr txBox="1"/>
          <p:nvPr/>
        </p:nvSpPr>
        <p:spPr>
          <a:xfrm>
            <a:off x="2737668" y="4146550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Japanese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31220-A34D-BC89-E9F4-603BE0E69B6F}"/>
              </a:ext>
            </a:extLst>
          </p:cNvPr>
          <p:cNvSpPr txBox="1"/>
          <p:nvPr/>
        </p:nvSpPr>
        <p:spPr>
          <a:xfrm>
            <a:off x="5652363" y="4165600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Korean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93DC9-E4BF-8BA8-E712-C93C3955C336}"/>
              </a:ext>
            </a:extLst>
          </p:cNvPr>
          <p:cNvSpPr txBox="1"/>
          <p:nvPr/>
        </p:nvSpPr>
        <p:spPr>
          <a:xfrm>
            <a:off x="7897954" y="41656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Chinese (traditional)</a:t>
            </a:r>
          </a:p>
        </p:txBody>
      </p:sp>
    </p:spTree>
    <p:extLst>
      <p:ext uri="{BB962C8B-B14F-4D97-AF65-F5344CB8AC3E}">
        <p14:creationId xmlns:p14="http://schemas.microsoft.com/office/powerpoint/2010/main" val="28968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AF475B-FE51-6987-7E0A-7906AC36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2046288"/>
            <a:ext cx="2743200" cy="21050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135B79-99B0-9974-865A-BA1EC6B8521A}"/>
              </a:ext>
            </a:extLst>
          </p:cNvPr>
          <p:cNvGrpSpPr/>
          <p:nvPr/>
        </p:nvGrpSpPr>
        <p:grpSpPr>
          <a:xfrm>
            <a:off x="1858785" y="2032000"/>
            <a:ext cx="8474429" cy="2502932"/>
            <a:chOff x="199495" y="2032000"/>
            <a:chExt cx="8474429" cy="25029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33A5DC-4C2B-3A50-45C7-14B41962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95" y="2051050"/>
              <a:ext cx="2733675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6F60F-BAB2-0842-C3B2-8D92F458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247" y="2032000"/>
              <a:ext cx="2800350" cy="2133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5E7059-E560-2348-90B1-04A62317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1674" y="2032000"/>
              <a:ext cx="2762250" cy="21336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3CC1AF-34AC-C8D8-2429-F8AEDA0D0E3D}"/>
                </a:ext>
              </a:extLst>
            </p:cNvPr>
            <p:cNvSpPr txBox="1"/>
            <p:nvPr/>
          </p:nvSpPr>
          <p:spPr>
            <a:xfrm>
              <a:off x="1078378" y="4146550"/>
              <a:ext cx="975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Japanese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C31220-A34D-BC89-E9F4-603BE0E69B6F}"/>
                </a:ext>
              </a:extLst>
            </p:cNvPr>
            <p:cNvSpPr txBox="1"/>
            <p:nvPr/>
          </p:nvSpPr>
          <p:spPr>
            <a:xfrm>
              <a:off x="3993073" y="4165600"/>
              <a:ext cx="85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Korean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493DC9-E4BF-8BA8-E712-C93C3955C336}"/>
                </a:ext>
              </a:extLst>
            </p:cNvPr>
            <p:cNvSpPr txBox="1"/>
            <p:nvPr/>
          </p:nvSpPr>
          <p:spPr>
            <a:xfrm>
              <a:off x="6238664" y="4165600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Chinese (traditional)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C5AE66C-CFBD-3262-7317-4C27C441F5EF}"/>
              </a:ext>
            </a:extLst>
          </p:cNvPr>
          <p:cNvSpPr txBox="1"/>
          <p:nvPr/>
        </p:nvSpPr>
        <p:spPr>
          <a:xfrm>
            <a:off x="9121341" y="4146550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Chinese (simplified)</a:t>
            </a:r>
          </a:p>
        </p:txBody>
      </p:sp>
    </p:spTree>
    <p:extLst>
      <p:ext uri="{BB962C8B-B14F-4D97-AF65-F5344CB8AC3E}">
        <p14:creationId xmlns:p14="http://schemas.microsoft.com/office/powerpoint/2010/main" val="39818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13229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6560-7813-F9B5-8554-3C04A2498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3" y="804333"/>
            <a:ext cx="5249333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3A5DC-4C2B-3A50-45C7-14B41962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5" y="2051050"/>
            <a:ext cx="2733675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6F60F-BAB2-0842-C3B2-8D92F4589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247" y="2032000"/>
            <a:ext cx="280035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E7059-E560-2348-90B1-04A62317C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674" y="2032000"/>
            <a:ext cx="2762250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F475B-FE51-6987-7E0A-7906AC36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046288"/>
            <a:ext cx="2743200" cy="21050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CC1AF-34AC-C8D8-2429-F8AEDA0D0E3D}"/>
              </a:ext>
            </a:extLst>
          </p:cNvPr>
          <p:cNvSpPr txBox="1"/>
          <p:nvPr/>
        </p:nvSpPr>
        <p:spPr>
          <a:xfrm>
            <a:off x="194436" y="1662668"/>
            <a:ext cx="202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Language=Japanese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31220-A34D-BC89-E9F4-603BE0E69B6F}"/>
              </a:ext>
            </a:extLst>
          </p:cNvPr>
          <p:cNvSpPr txBox="1"/>
          <p:nvPr/>
        </p:nvSpPr>
        <p:spPr>
          <a:xfrm>
            <a:off x="3022246" y="1681718"/>
            <a:ext cx="183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Language=Korean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93DC9-E4BF-8BA8-E712-C93C3955C336}"/>
              </a:ext>
            </a:extLst>
          </p:cNvPr>
          <p:cNvSpPr txBox="1"/>
          <p:nvPr/>
        </p:nvSpPr>
        <p:spPr>
          <a:xfrm>
            <a:off x="5911673" y="1681718"/>
            <a:ext cx="20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Version=Traditional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AE66C-CFBD-3262-7317-4C27C441F5EF}"/>
              </a:ext>
            </a:extLst>
          </p:cNvPr>
          <p:cNvSpPr txBox="1"/>
          <p:nvPr/>
        </p:nvSpPr>
        <p:spPr>
          <a:xfrm>
            <a:off x="8763000" y="1662668"/>
            <a:ext cx="190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Version=Simplified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9EA0C-97CB-5335-EDC5-EB5168B44367}"/>
              </a:ext>
            </a:extLst>
          </p:cNvPr>
          <p:cNvSpPr txBox="1"/>
          <p:nvPr/>
        </p:nvSpPr>
        <p:spPr>
          <a:xfrm>
            <a:off x="7713564" y="127904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Language=Chinese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5FE2A-1D23-1A62-ADBD-D566DF2CD224}"/>
              </a:ext>
            </a:extLst>
          </p:cNvPr>
          <p:cNvSpPr txBox="1"/>
          <p:nvPr/>
        </p:nvSpPr>
        <p:spPr>
          <a:xfrm>
            <a:off x="194436" y="4179888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Text.jpn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BF172-AC13-D2D3-CA0F-CACB2BCE3469}"/>
              </a:ext>
            </a:extLst>
          </p:cNvPr>
          <p:cNvSpPr txBox="1"/>
          <p:nvPr/>
        </p:nvSpPr>
        <p:spPr>
          <a:xfrm>
            <a:off x="3022246" y="4198938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Text.Krn</a:t>
            </a:r>
            <a:endParaRPr lang="en-NZ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3B288-88CE-420E-DE7C-87A9688108CE}"/>
              </a:ext>
            </a:extLst>
          </p:cNvPr>
          <p:cNvSpPr txBox="1"/>
          <p:nvPr/>
        </p:nvSpPr>
        <p:spPr>
          <a:xfrm>
            <a:off x="5911673" y="4198938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Text.Chn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F7417-6B0E-A316-35B6-A2ECE29DBF27}"/>
              </a:ext>
            </a:extLst>
          </p:cNvPr>
          <p:cNvSpPr txBox="1"/>
          <p:nvPr/>
        </p:nvSpPr>
        <p:spPr>
          <a:xfrm>
            <a:off x="8763000" y="4179888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Text.Chn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812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9" grpId="0"/>
      <p:bldP spid="10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98A42-4B53-CE14-9AC7-76AE8BB8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2734546"/>
            <a:ext cx="8601075" cy="18859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6AD7EA8-49FF-DEA8-40EB-11F8C23A6041}"/>
              </a:ext>
            </a:extLst>
          </p:cNvPr>
          <p:cNvGrpSpPr/>
          <p:nvPr/>
        </p:nvGrpSpPr>
        <p:grpSpPr>
          <a:xfrm>
            <a:off x="2287134" y="932702"/>
            <a:ext cx="7617729" cy="1801844"/>
            <a:chOff x="199495" y="1377950"/>
            <a:chExt cx="11306705" cy="26744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33A5DC-4C2B-3A50-45C7-14B41962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95" y="1397000"/>
              <a:ext cx="2733675" cy="2095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6F60F-BAB2-0842-C3B2-8D92F458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247" y="1377950"/>
              <a:ext cx="2800350" cy="2133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5E7059-E560-2348-90B1-04A62317C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1674" y="1377950"/>
              <a:ext cx="2762250" cy="2133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AF475B-FE51-6987-7E0A-7906AC36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3000" y="1392238"/>
              <a:ext cx="2743200" cy="210502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6FCEE8C-EBAF-BA56-4AC3-C6A953F37295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>
              <a:off x="1566332" y="3492500"/>
              <a:ext cx="4497723" cy="55985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5B67E8-9E67-4200-8E25-796FF228711C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>
              <a:off x="4422422" y="3511549"/>
              <a:ext cx="1641634" cy="54080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FE68DE-6994-A61A-F17D-B840FC371460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6096000" y="3511549"/>
              <a:ext cx="1228743" cy="54080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7D1109-B257-E464-7EF3-4783246C61AC}"/>
                </a:ext>
              </a:extLst>
            </p:cNvPr>
            <p:cNvCxnSpPr>
              <a:stCxn id="11" idx="2"/>
              <a:endCxn id="8" idx="0"/>
            </p:cNvCxnSpPr>
            <p:nvPr/>
          </p:nvCxnSpPr>
          <p:spPr>
            <a:xfrm flipH="1">
              <a:off x="6096000" y="3497262"/>
              <a:ext cx="4070545" cy="55509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D0782-E320-9210-D2AF-FC6B63260D8B}"/>
              </a:ext>
            </a:extLst>
          </p:cNvPr>
          <p:cNvGrpSpPr/>
          <p:nvPr/>
        </p:nvGrpSpPr>
        <p:grpSpPr>
          <a:xfrm>
            <a:off x="4504505" y="4620496"/>
            <a:ext cx="3182987" cy="1304802"/>
            <a:chOff x="4504505" y="4620496"/>
            <a:chExt cx="3182987" cy="13048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B3CC33-A556-48E4-2110-7FF778B2A7F4}"/>
                </a:ext>
              </a:extLst>
            </p:cNvPr>
            <p:cNvSpPr txBox="1"/>
            <p:nvPr/>
          </p:nvSpPr>
          <p:spPr>
            <a:xfrm>
              <a:off x="4504505" y="5278967"/>
              <a:ext cx="3182987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NZ" dirty="0"/>
                <a:t>I do not like green eggs an ham, </a:t>
              </a:r>
              <a:br>
                <a:rPr lang="en-NZ" dirty="0"/>
              </a:br>
              <a:r>
                <a:rPr lang="en-NZ" dirty="0"/>
                <a:t>I do not like them Sam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C5BF23-CF35-EDF2-5600-B5EE6AFB961C}"/>
                </a:ext>
              </a:extLst>
            </p:cNvPr>
            <p:cNvCxnSpPr>
              <a:stCxn id="28" idx="0"/>
              <a:endCxn id="8" idx="2"/>
            </p:cNvCxnSpPr>
            <p:nvPr/>
          </p:nvCxnSpPr>
          <p:spPr>
            <a:xfrm flipV="1">
              <a:off x="6095999" y="4620496"/>
              <a:ext cx="1" cy="65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01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B3CC33-A556-48E4-2110-7FF778B2A7F4}"/>
              </a:ext>
            </a:extLst>
          </p:cNvPr>
          <p:cNvSpPr txBox="1"/>
          <p:nvPr/>
        </p:nvSpPr>
        <p:spPr>
          <a:xfrm>
            <a:off x="5448908" y="1159156"/>
            <a:ext cx="180850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NZ" dirty="0"/>
              <a:t>#usr/bin/language</a:t>
            </a:r>
            <a:br>
              <a:rPr lang="en-NZ" dirty="0"/>
            </a:br>
            <a:r>
              <a:rPr lang="en-NZ" dirty="0"/>
              <a:t>int A = 1;</a:t>
            </a:r>
          </a:p>
          <a:p>
            <a:r>
              <a:rPr lang="en-NZ" dirty="0"/>
              <a:t>int B = 1;</a:t>
            </a:r>
          </a:p>
          <a:p>
            <a:r>
              <a:rPr lang="en-NZ" dirty="0"/>
              <a:t>int C = A+B;</a:t>
            </a:r>
          </a:p>
          <a:p>
            <a:r>
              <a:rPr lang="en-NZ" dirty="0"/>
              <a:t>print(C)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C1712-EC64-6A99-310E-3EDFE3BC25A6}"/>
              </a:ext>
            </a:extLst>
          </p:cNvPr>
          <p:cNvSpPr txBox="1"/>
          <p:nvPr/>
        </p:nvSpPr>
        <p:spPr>
          <a:xfrm>
            <a:off x="2935939" y="2700644"/>
            <a:ext cx="8915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Memory location “A” = 00110001</a:t>
            </a:r>
          </a:p>
          <a:p>
            <a:r>
              <a:rPr lang="en-NZ" dirty="0"/>
              <a:t>Memory location “B” = 00110001</a:t>
            </a:r>
          </a:p>
          <a:p>
            <a:r>
              <a:rPr lang="en-NZ" dirty="0"/>
              <a:t>Memory location “C” = Memory location “A” + Memory location “B” = </a:t>
            </a:r>
            <a:br>
              <a:rPr lang="en-NZ" dirty="0"/>
            </a:br>
            <a:r>
              <a:rPr lang="en-NZ" dirty="0"/>
              <a:t>				       00110010                 + 00110001                  = 00110010</a:t>
            </a:r>
          </a:p>
          <a:p>
            <a:r>
              <a:rPr lang="en-NZ" dirty="0"/>
              <a:t>Convert content of Memory location “C” into ASCII variables, and tell the correct pixels to turn white.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8FE240-5336-245C-EF63-D08197E4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388" y="4601545"/>
            <a:ext cx="4615547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6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8984F-0C08-CF83-59FB-A23F541835D9}"/>
              </a:ext>
            </a:extLst>
          </p:cNvPr>
          <p:cNvSpPr txBox="1"/>
          <p:nvPr/>
        </p:nvSpPr>
        <p:spPr>
          <a:xfrm>
            <a:off x="1256646" y="882789"/>
            <a:ext cx="4453872" cy="50167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NZ" sz="1600" b="1" dirty="0"/>
              <a:t>JavaScript (not script for JAVA... confusing)</a:t>
            </a:r>
          </a:p>
          <a:p>
            <a:r>
              <a:rPr lang="en-NZ" sz="1600" dirty="0"/>
              <a:t>var x = 5;</a:t>
            </a:r>
          </a:p>
          <a:p>
            <a:r>
              <a:rPr lang="en-NZ" sz="1600" dirty="0"/>
              <a:t>console.log('x is ', x);</a:t>
            </a:r>
          </a:p>
          <a:p>
            <a:endParaRPr lang="en-NZ" sz="1600" dirty="0"/>
          </a:p>
          <a:p>
            <a:r>
              <a:rPr lang="en-NZ" sz="1600" b="1" dirty="0"/>
              <a:t>Java</a:t>
            </a:r>
          </a:p>
          <a:p>
            <a:r>
              <a:rPr lang="en-NZ" sz="1600" dirty="0"/>
              <a:t>int x = 5;</a:t>
            </a:r>
          </a:p>
          <a:p>
            <a:r>
              <a:rPr lang="en-NZ" sz="1600" dirty="0" err="1"/>
              <a:t>System.out.println</a:t>
            </a:r>
            <a:r>
              <a:rPr lang="en-NZ" sz="1600" dirty="0"/>
              <a:t>(x); </a:t>
            </a:r>
          </a:p>
          <a:p>
            <a:endParaRPr lang="en-NZ" sz="1600" dirty="0"/>
          </a:p>
          <a:p>
            <a:r>
              <a:rPr lang="en-NZ" sz="1600" b="1" dirty="0"/>
              <a:t>Bash</a:t>
            </a:r>
          </a:p>
          <a:p>
            <a:r>
              <a:rPr lang="en-NZ" sz="1600" dirty="0"/>
              <a:t>x=5</a:t>
            </a:r>
          </a:p>
          <a:p>
            <a:r>
              <a:rPr lang="en-NZ" sz="1600" dirty="0"/>
              <a:t>echo "x is $x"</a:t>
            </a:r>
          </a:p>
          <a:p>
            <a:endParaRPr lang="en-NZ" sz="1600" dirty="0"/>
          </a:p>
          <a:p>
            <a:r>
              <a:rPr lang="en-NZ" sz="1600" b="1" dirty="0"/>
              <a:t>Perl</a:t>
            </a:r>
          </a:p>
          <a:p>
            <a:r>
              <a:rPr lang="en-NZ" sz="1600" dirty="0"/>
              <a:t>$x = 5;</a:t>
            </a:r>
          </a:p>
          <a:p>
            <a:r>
              <a:rPr lang="en-NZ" sz="1600" dirty="0"/>
              <a:t>print "$x";</a:t>
            </a:r>
          </a:p>
          <a:p>
            <a:endParaRPr lang="en-NZ" sz="1600" dirty="0"/>
          </a:p>
          <a:p>
            <a:r>
              <a:rPr lang="en-NZ" sz="1600" b="1" dirty="0"/>
              <a:t>R</a:t>
            </a:r>
          </a:p>
          <a:p>
            <a:r>
              <a:rPr lang="en-NZ" sz="1600" dirty="0"/>
              <a:t>x &lt;- 5</a:t>
            </a:r>
          </a:p>
          <a:p>
            <a:r>
              <a:rPr lang="en-NZ" sz="1600" dirty="0"/>
              <a:t>x = 5</a:t>
            </a:r>
          </a:p>
          <a:p>
            <a:r>
              <a:rPr lang="en-NZ" sz="1600" dirty="0"/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8E779-00AF-F6FD-32AF-38E887128288}"/>
              </a:ext>
            </a:extLst>
          </p:cNvPr>
          <p:cNvSpPr txBox="1"/>
          <p:nvPr/>
        </p:nvSpPr>
        <p:spPr>
          <a:xfrm>
            <a:off x="8283387" y="3206502"/>
            <a:ext cx="99508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87AF79F-50E2-2167-5CD6-8BFAEE9F00CB}"/>
              </a:ext>
            </a:extLst>
          </p:cNvPr>
          <p:cNvSpPr/>
          <p:nvPr/>
        </p:nvSpPr>
        <p:spPr>
          <a:xfrm>
            <a:off x="5710518" y="2622339"/>
            <a:ext cx="2172354" cy="161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91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Software = tools…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81036-F652-C9F7-A1FC-E4D08151E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35" y="1757363"/>
            <a:ext cx="3677742" cy="3885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EA236-A2BE-DE61-08E0-EDF734575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9" y="1740173"/>
            <a:ext cx="3031322" cy="202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1D7567-E3A7-1C8D-380C-0DB7CC3D5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79" y="1882780"/>
            <a:ext cx="4357190" cy="2904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C707A8-6FDD-1134-8F6D-3CCC1D78BA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211667" y="1642533"/>
            <a:ext cx="3268134" cy="23283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B52791-02D1-A8EF-3A5D-2869DBFDD6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552428" y="1642533"/>
            <a:ext cx="3967178" cy="4188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3840AC-B204-6C78-7921-44104E891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7620786" y="1642533"/>
            <a:ext cx="4571214" cy="33443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EAA9AC-A9E5-2C8D-46EB-0D413AD63145}"/>
              </a:ext>
            </a:extLst>
          </p:cNvPr>
          <p:cNvSpPr txBox="1"/>
          <p:nvPr/>
        </p:nvSpPr>
        <p:spPr>
          <a:xfrm>
            <a:off x="602775" y="885493"/>
            <a:ext cx="2520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Old reliable, easy to use </a:t>
            </a:r>
          </a:p>
          <a:p>
            <a:pPr algn="ctr"/>
            <a:r>
              <a:rPr lang="en-NZ" dirty="0"/>
              <a:t>Good for small jobs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71EA8-ACF9-0AB4-703B-CECE203DC981}"/>
              </a:ext>
            </a:extLst>
          </p:cNvPr>
          <p:cNvSpPr txBox="1"/>
          <p:nvPr/>
        </p:nvSpPr>
        <p:spPr>
          <a:xfrm>
            <a:off x="3607925" y="927847"/>
            <a:ext cx="3856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Fancy, complicated, takes lot of practice</a:t>
            </a:r>
          </a:p>
          <a:p>
            <a:pPr algn="ctr"/>
            <a:r>
              <a:rPr lang="en-NZ" dirty="0"/>
              <a:t>For small precision work (specialists)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065AE-0C76-1652-0EFC-BC1A6C4CAA55}"/>
              </a:ext>
            </a:extLst>
          </p:cNvPr>
          <p:cNvSpPr txBox="1"/>
          <p:nvPr/>
        </p:nvSpPr>
        <p:spPr>
          <a:xfrm>
            <a:off x="7870836" y="932668"/>
            <a:ext cx="411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Power tools, do big jobs easy, automation, </a:t>
            </a:r>
            <a:br>
              <a:rPr lang="en-NZ" dirty="0"/>
            </a:br>
            <a:r>
              <a:rPr lang="en-NZ" dirty="0"/>
              <a:t>less control, less precision</a:t>
            </a:r>
          </a:p>
        </p:txBody>
      </p:sp>
    </p:spTree>
    <p:extLst>
      <p:ext uri="{BB962C8B-B14F-4D97-AF65-F5344CB8AC3E}">
        <p14:creationId xmlns:p14="http://schemas.microsoft.com/office/powerpoint/2010/main" val="371620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8984F-0C08-CF83-59FB-A23F541835D9}"/>
              </a:ext>
            </a:extLst>
          </p:cNvPr>
          <p:cNvSpPr txBox="1"/>
          <p:nvPr/>
        </p:nvSpPr>
        <p:spPr>
          <a:xfrm>
            <a:off x="2321997" y="882789"/>
            <a:ext cx="4113213" cy="52132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NZ" sz="1600" b="1" dirty="0"/>
              <a:t>Python 2.7</a:t>
            </a:r>
          </a:p>
          <a:p>
            <a:r>
              <a:rPr lang="en-NZ" sz="1600" dirty="0"/>
              <a:t>print 'Hello, World!', </a:t>
            </a:r>
            <a:r>
              <a:rPr lang="en-NZ" sz="1600" dirty="0" err="1"/>
              <a:t>variable_name</a:t>
            </a:r>
            <a:endParaRPr lang="en-NZ" sz="1600" dirty="0"/>
          </a:p>
          <a:p>
            <a:r>
              <a:rPr lang="en-NZ" sz="1600" dirty="0"/>
              <a:t>print 'Hello, World!'</a:t>
            </a:r>
          </a:p>
          <a:p>
            <a:r>
              <a:rPr lang="en-NZ" sz="1600" dirty="0"/>
              <a:t>print "Hello, ",</a:t>
            </a:r>
          </a:p>
          <a:p>
            <a:r>
              <a:rPr lang="en-NZ" sz="1600" dirty="0"/>
              <a:t>print "World!"</a:t>
            </a:r>
          </a:p>
          <a:p>
            <a:endParaRPr lang="en-NZ" sz="1600" dirty="0"/>
          </a:p>
          <a:p>
            <a:r>
              <a:rPr lang="en-NZ" sz="1600" dirty="0"/>
              <a:t>A = "Hello, "</a:t>
            </a:r>
          </a:p>
          <a:p>
            <a:r>
              <a:rPr lang="en-NZ" sz="1600" dirty="0"/>
              <a:t>B = "World!"</a:t>
            </a:r>
          </a:p>
          <a:p>
            <a:r>
              <a:rPr lang="en-NZ" sz="1600" dirty="0"/>
              <a:t>print A , B</a:t>
            </a:r>
          </a:p>
          <a:p>
            <a:endParaRPr lang="en-NZ" sz="1600" dirty="0"/>
          </a:p>
          <a:p>
            <a:endParaRPr lang="en-NZ" sz="1600" dirty="0"/>
          </a:p>
          <a:p>
            <a:r>
              <a:rPr lang="en-NZ" sz="1600" b="1" dirty="0"/>
              <a:t>Python &gt;3</a:t>
            </a:r>
            <a:endParaRPr lang="en-NZ" sz="1600" dirty="0"/>
          </a:p>
          <a:p>
            <a:r>
              <a:rPr lang="en-NZ" sz="1600" dirty="0"/>
              <a:t>print('Hello, World!', </a:t>
            </a:r>
            <a:r>
              <a:rPr lang="en-NZ" sz="1600" dirty="0" err="1"/>
              <a:t>variable_name</a:t>
            </a:r>
            <a:r>
              <a:rPr lang="en-NZ" sz="1600" dirty="0"/>
              <a:t>)</a:t>
            </a:r>
          </a:p>
          <a:p>
            <a:r>
              <a:rPr lang="en-NZ" sz="1600" dirty="0"/>
              <a:t>print('Hello, World!')</a:t>
            </a:r>
          </a:p>
          <a:p>
            <a:r>
              <a:rPr lang="en-NZ" sz="1600" dirty="0"/>
              <a:t>print("some text,", end="")</a:t>
            </a:r>
          </a:p>
          <a:p>
            <a:r>
              <a:rPr lang="en-NZ" sz="1600" dirty="0"/>
              <a:t>print(' print more text on the same line')</a:t>
            </a:r>
          </a:p>
          <a:p>
            <a:endParaRPr lang="en-NZ" sz="1600" dirty="0"/>
          </a:p>
          <a:p>
            <a:r>
              <a:rPr lang="en-NZ" sz="1600" dirty="0"/>
              <a:t>A = "Hello, "</a:t>
            </a:r>
          </a:p>
          <a:p>
            <a:r>
              <a:rPr lang="en-NZ" sz="1600" dirty="0"/>
              <a:t>B = "World!"</a:t>
            </a:r>
          </a:p>
          <a:p>
            <a:r>
              <a:rPr lang="en-NZ" sz="1600" dirty="0"/>
              <a:t>print(A,B)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8E779-00AF-F6FD-32AF-38E887128288}"/>
              </a:ext>
            </a:extLst>
          </p:cNvPr>
          <p:cNvSpPr txBox="1"/>
          <p:nvPr/>
        </p:nvSpPr>
        <p:spPr>
          <a:xfrm>
            <a:off x="9430868" y="3206502"/>
            <a:ext cx="170329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chemeClr val="bg1"/>
                </a:solidFill>
              </a:rPr>
              <a:t>Hello, World!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87AF79F-50E2-2167-5CD6-8BFAEE9F00CB}"/>
              </a:ext>
            </a:extLst>
          </p:cNvPr>
          <p:cNvSpPr/>
          <p:nvPr/>
        </p:nvSpPr>
        <p:spPr>
          <a:xfrm>
            <a:off x="6435210" y="2584507"/>
            <a:ext cx="2172354" cy="161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026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FBF4BD3-5614-FEE3-7162-CF20CE281EE1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Scripts, scripting and “languages”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8984F-0C08-CF83-59FB-A23F541835D9}"/>
              </a:ext>
            </a:extLst>
          </p:cNvPr>
          <p:cNvSpPr txBox="1"/>
          <p:nvPr/>
        </p:nvSpPr>
        <p:spPr>
          <a:xfrm>
            <a:off x="1920035" y="2353001"/>
            <a:ext cx="214994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NZ" sz="2000" dirty="0"/>
              <a:t>Java –jar script.jar</a:t>
            </a:r>
          </a:p>
          <a:p>
            <a:r>
              <a:rPr lang="en-NZ" sz="2000" dirty="0"/>
              <a:t>Bash script.sh</a:t>
            </a:r>
          </a:p>
          <a:p>
            <a:r>
              <a:rPr lang="en-NZ" sz="2000" dirty="0"/>
              <a:t>Python script.py</a:t>
            </a:r>
          </a:p>
          <a:p>
            <a:r>
              <a:rPr lang="en-NZ" sz="2000" dirty="0" err="1"/>
              <a:t>Rscript</a:t>
            </a:r>
            <a:r>
              <a:rPr lang="en-NZ" sz="2000" dirty="0"/>
              <a:t> </a:t>
            </a:r>
            <a:r>
              <a:rPr lang="en-NZ" sz="2000" dirty="0" err="1"/>
              <a:t>script.r</a:t>
            </a:r>
            <a:endParaRPr lang="en-NZ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36326-2844-2B99-C4E4-5AEEBC95DEF6}"/>
              </a:ext>
            </a:extLst>
          </p:cNvPr>
          <p:cNvSpPr txBox="1"/>
          <p:nvPr/>
        </p:nvSpPr>
        <p:spPr>
          <a:xfrm>
            <a:off x="6787871" y="2353000"/>
            <a:ext cx="2149942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NZ" sz="2000" dirty="0"/>
              <a:t>#!/usr/bin/java</a:t>
            </a:r>
          </a:p>
          <a:p>
            <a:r>
              <a:rPr lang="en-NZ" sz="2000" dirty="0"/>
              <a:t>#!/usr/bin/bash #!/usr/bin/python3</a:t>
            </a:r>
          </a:p>
          <a:p>
            <a:r>
              <a:rPr lang="en-NZ" sz="2000" dirty="0"/>
              <a:t>#!/usr/bin/rscript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65DE4-CBAA-5085-042A-5ABC5CA33619}"/>
              </a:ext>
            </a:extLst>
          </p:cNvPr>
          <p:cNvSpPr txBox="1"/>
          <p:nvPr/>
        </p:nvSpPr>
        <p:spPr>
          <a:xfrm>
            <a:off x="1920035" y="181983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Commandline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7BD84-FDFD-8479-EE1D-2A353D8DCA2B}"/>
              </a:ext>
            </a:extLst>
          </p:cNvPr>
          <p:cNvSpPr txBox="1"/>
          <p:nvPr/>
        </p:nvSpPr>
        <p:spPr>
          <a:xfrm>
            <a:off x="6689258" y="181983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Header of 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09441-358B-E2E9-6A47-428766233F73}"/>
              </a:ext>
            </a:extLst>
          </p:cNvPr>
          <p:cNvSpPr txBox="1"/>
          <p:nvPr/>
        </p:nvSpPr>
        <p:spPr>
          <a:xfrm>
            <a:off x="5057668" y="275310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b="1" dirty="0"/>
              <a:t>OR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D94783-4B92-016D-C412-421FF3A1A113}"/>
              </a:ext>
            </a:extLst>
          </p:cNvPr>
          <p:cNvGrpSpPr/>
          <p:nvPr/>
        </p:nvGrpSpPr>
        <p:grpSpPr>
          <a:xfrm>
            <a:off x="3228208" y="4089700"/>
            <a:ext cx="5340491" cy="1895220"/>
            <a:chOff x="60294" y="3109353"/>
            <a:chExt cx="11799218" cy="41872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FA4CD0-6F85-BCBE-2DD4-9D106CA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4" y="4261970"/>
              <a:ext cx="1949898" cy="1850135"/>
            </a:xfrm>
            <a:prstGeom prst="rect">
              <a:avLst/>
            </a:prstGeom>
          </p:spPr>
        </p:pic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A942B5CF-CD40-53AD-4480-0A83CED01245}"/>
                </a:ext>
              </a:extLst>
            </p:cNvPr>
            <p:cNvSpPr/>
            <p:nvPr/>
          </p:nvSpPr>
          <p:spPr>
            <a:xfrm>
              <a:off x="849261" y="3109353"/>
              <a:ext cx="3283468" cy="10480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3733E5-AE9C-DF4A-4739-D20353C98F17}"/>
                </a:ext>
              </a:extLst>
            </p:cNvPr>
            <p:cNvGrpSpPr/>
            <p:nvPr/>
          </p:nvGrpSpPr>
          <p:grpSpPr>
            <a:xfrm>
              <a:off x="2123442" y="4402691"/>
              <a:ext cx="5639153" cy="2893940"/>
              <a:chOff x="2088776" y="3870771"/>
              <a:chExt cx="5639153" cy="289394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7982612-715F-F2F1-8423-D7866401662F}"/>
                  </a:ext>
                </a:extLst>
              </p:cNvPr>
              <p:cNvGrpSpPr/>
              <p:nvPr/>
            </p:nvGrpSpPr>
            <p:grpSpPr>
              <a:xfrm>
                <a:off x="2088776" y="3883108"/>
                <a:ext cx="5639153" cy="2881603"/>
                <a:chOff x="2088776" y="1936376"/>
                <a:chExt cx="7751433" cy="4908206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6517595E-7C52-6D1A-3E8A-346C398A91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3456" t="45098" r="27794" b="52026"/>
                <a:stretch/>
              </p:blipFill>
              <p:spPr>
                <a:xfrm>
                  <a:off x="2351790" y="1936376"/>
                  <a:ext cx="7488419" cy="421342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B34E9F0-DF64-3E27-F8D9-9D6F45985FBD}"/>
                    </a:ext>
                  </a:extLst>
                </p:cNvPr>
                <p:cNvSpPr txBox="1"/>
                <p:nvPr/>
              </p:nvSpPr>
              <p:spPr>
                <a:xfrm>
                  <a:off x="2088776" y="3325908"/>
                  <a:ext cx="2444847" cy="8107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Z" sz="800" dirty="0"/>
                    <a:t>Software name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9C9DA7-970B-6780-59DE-B5B2498C8570}"/>
                    </a:ext>
                  </a:extLst>
                </p:cNvPr>
                <p:cNvSpPr txBox="1"/>
                <p:nvPr/>
              </p:nvSpPr>
              <p:spPr>
                <a:xfrm>
                  <a:off x="3340514" y="4347881"/>
                  <a:ext cx="2274455" cy="12740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Z" sz="800" dirty="0"/>
                    <a:t>Option 1</a:t>
                  </a:r>
                  <a:br>
                    <a:rPr lang="en-NZ" sz="800" dirty="0"/>
                  </a:br>
                  <a:r>
                    <a:rPr lang="en-NZ" sz="800" dirty="0"/>
                    <a:t>(Argument 1)</a:t>
                  </a: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539ED45-D3BB-B552-F978-BBCE13C8DBC4}"/>
                    </a:ext>
                  </a:extLst>
                </p:cNvPr>
                <p:cNvSpPr/>
                <p:nvPr/>
              </p:nvSpPr>
              <p:spPr>
                <a:xfrm>
                  <a:off x="2814918" y="2429435"/>
                  <a:ext cx="2467605" cy="941294"/>
                </a:xfrm>
                <a:custGeom>
                  <a:avLst/>
                  <a:gdLst>
                    <a:gd name="connsiteX0" fmla="*/ 2456329 w 2467605"/>
                    <a:gd name="connsiteY0" fmla="*/ 0 h 941294"/>
                    <a:gd name="connsiteX1" fmla="*/ 2169458 w 2467605"/>
                    <a:gd name="connsiteY1" fmla="*/ 582706 h 941294"/>
                    <a:gd name="connsiteX2" fmla="*/ 466164 w 2467605"/>
                    <a:gd name="connsiteY2" fmla="*/ 681318 h 941294"/>
                    <a:gd name="connsiteX3" fmla="*/ 0 w 2467605"/>
                    <a:gd name="connsiteY3" fmla="*/ 941294 h 94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7605" h="941294">
                      <a:moveTo>
                        <a:pt x="2456329" y="0"/>
                      </a:moveTo>
                      <a:cubicBezTo>
                        <a:pt x="2478740" y="234576"/>
                        <a:pt x="2501152" y="469153"/>
                        <a:pt x="2169458" y="582706"/>
                      </a:cubicBezTo>
                      <a:cubicBezTo>
                        <a:pt x="1837764" y="696259"/>
                        <a:pt x="827740" y="621553"/>
                        <a:pt x="466164" y="681318"/>
                      </a:cubicBezTo>
                      <a:cubicBezTo>
                        <a:pt x="104588" y="741083"/>
                        <a:pt x="52294" y="841188"/>
                        <a:pt x="0" y="941294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0" name="Right Brace 19">
                  <a:extLst>
                    <a:ext uri="{FF2B5EF4-FFF2-40B4-BE49-F238E27FC236}">
                      <a16:creationId xmlns:a16="http://schemas.microsoft.com/office/drawing/2014/main" id="{F0C46969-6F5E-4C27-0255-7D472BDBBBC6}"/>
                    </a:ext>
                  </a:extLst>
                </p:cNvPr>
                <p:cNvSpPr/>
                <p:nvPr/>
              </p:nvSpPr>
              <p:spPr>
                <a:xfrm rot="5400000">
                  <a:off x="6012518" y="2153213"/>
                  <a:ext cx="421343" cy="1072397"/>
                </a:xfrm>
                <a:prstGeom prst="rightBrace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44204D4-B1A0-23D0-53B3-F7F7F11E575C}"/>
                    </a:ext>
                  </a:extLst>
                </p:cNvPr>
                <p:cNvSpPr/>
                <p:nvPr/>
              </p:nvSpPr>
              <p:spPr>
                <a:xfrm>
                  <a:off x="4423362" y="2877670"/>
                  <a:ext cx="1829095" cy="1470212"/>
                </a:xfrm>
                <a:custGeom>
                  <a:avLst/>
                  <a:gdLst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259976 w 1837764"/>
                    <a:gd name="connsiteY2" fmla="*/ 1004047 h 1479176"/>
                    <a:gd name="connsiteX3" fmla="*/ 0 w 1837764"/>
                    <a:gd name="connsiteY3" fmla="*/ 1479176 h 1479176"/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1066800 w 1837764"/>
                    <a:gd name="connsiteY2" fmla="*/ 995083 h 1479176"/>
                    <a:gd name="connsiteX3" fmla="*/ 0 w 1837764"/>
                    <a:gd name="connsiteY3" fmla="*/ 1479176 h 1479176"/>
                    <a:gd name="connsiteX0" fmla="*/ 1192306 w 1192306"/>
                    <a:gd name="connsiteY0" fmla="*/ 0 h 1470212"/>
                    <a:gd name="connsiteX1" fmla="*/ 896471 w 1192306"/>
                    <a:gd name="connsiteY1" fmla="*/ 672353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2306 w 1192306"/>
                    <a:gd name="connsiteY0" fmla="*/ 0 h 1470212"/>
                    <a:gd name="connsiteX1" fmla="*/ 1084730 w 1192306"/>
                    <a:gd name="connsiteY1" fmla="*/ 717176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7666 w 1200654"/>
                    <a:gd name="connsiteY0" fmla="*/ 0 h 1470212"/>
                    <a:gd name="connsiteX1" fmla="*/ 1090090 w 1200654"/>
                    <a:gd name="connsiteY1" fmla="*/ 717176 h 1470212"/>
                    <a:gd name="connsiteX2" fmla="*/ 202584 w 1200654"/>
                    <a:gd name="connsiteY2" fmla="*/ 941295 h 1470212"/>
                    <a:gd name="connsiteX3" fmla="*/ 5360 w 1200654"/>
                    <a:gd name="connsiteY3" fmla="*/ 1470212 h 1470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654" h="1470212">
                      <a:moveTo>
                        <a:pt x="1197666" y="0"/>
                      </a:moveTo>
                      <a:cubicBezTo>
                        <a:pt x="1181231" y="252506"/>
                        <a:pt x="1255937" y="560294"/>
                        <a:pt x="1090090" y="717176"/>
                      </a:cubicBezTo>
                      <a:cubicBezTo>
                        <a:pt x="924243" y="874059"/>
                        <a:pt x="459572" y="806825"/>
                        <a:pt x="202584" y="941295"/>
                      </a:cubicBezTo>
                      <a:cubicBezTo>
                        <a:pt x="-54404" y="1075765"/>
                        <a:pt x="6854" y="1299882"/>
                        <a:pt x="5360" y="1470212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B22EB47-A173-C566-FD93-CCE65CCBE592}"/>
                    </a:ext>
                  </a:extLst>
                </p:cNvPr>
                <p:cNvSpPr txBox="1"/>
                <p:nvPr/>
              </p:nvSpPr>
              <p:spPr>
                <a:xfrm>
                  <a:off x="5619461" y="4423650"/>
                  <a:ext cx="2785626" cy="12740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Z" sz="800" dirty="0"/>
                    <a:t>Option 2</a:t>
                  </a:r>
                  <a:br>
                    <a:rPr lang="en-NZ" sz="800" dirty="0"/>
                  </a:br>
                  <a:r>
                    <a:rPr lang="en-NZ" sz="800" dirty="0"/>
                    <a:t>(Argument 2 + 3)</a:t>
                  </a:r>
                </a:p>
              </p:txBody>
            </p:sp>
            <p:sp>
              <p:nvSpPr>
                <p:cNvPr id="23" name="Right Brace 22">
                  <a:extLst>
                    <a:ext uri="{FF2B5EF4-FFF2-40B4-BE49-F238E27FC236}">
                      <a16:creationId xmlns:a16="http://schemas.microsoft.com/office/drawing/2014/main" id="{908F8830-A112-E1C8-F4F2-A8110191EDB7}"/>
                    </a:ext>
                  </a:extLst>
                </p:cNvPr>
                <p:cNvSpPr/>
                <p:nvPr/>
              </p:nvSpPr>
              <p:spPr>
                <a:xfrm rot="5400000">
                  <a:off x="7452200" y="1871673"/>
                  <a:ext cx="421343" cy="1635480"/>
                </a:xfrm>
                <a:prstGeom prst="rightBrace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2D95F45-C913-F6EC-9374-6FA75F720D07}"/>
                    </a:ext>
                  </a:extLst>
                </p:cNvPr>
                <p:cNvSpPr/>
                <p:nvPr/>
              </p:nvSpPr>
              <p:spPr>
                <a:xfrm>
                  <a:off x="6970805" y="2922496"/>
                  <a:ext cx="723620" cy="1470212"/>
                </a:xfrm>
                <a:custGeom>
                  <a:avLst/>
                  <a:gdLst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259976 w 1837764"/>
                    <a:gd name="connsiteY2" fmla="*/ 1004047 h 1479176"/>
                    <a:gd name="connsiteX3" fmla="*/ 0 w 1837764"/>
                    <a:gd name="connsiteY3" fmla="*/ 1479176 h 1479176"/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1066800 w 1837764"/>
                    <a:gd name="connsiteY2" fmla="*/ 995083 h 1479176"/>
                    <a:gd name="connsiteX3" fmla="*/ 0 w 1837764"/>
                    <a:gd name="connsiteY3" fmla="*/ 1479176 h 1479176"/>
                    <a:gd name="connsiteX0" fmla="*/ 1192306 w 1192306"/>
                    <a:gd name="connsiteY0" fmla="*/ 0 h 1470212"/>
                    <a:gd name="connsiteX1" fmla="*/ 896471 w 1192306"/>
                    <a:gd name="connsiteY1" fmla="*/ 672353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2306 w 1192306"/>
                    <a:gd name="connsiteY0" fmla="*/ 0 h 1470212"/>
                    <a:gd name="connsiteX1" fmla="*/ 1084730 w 1192306"/>
                    <a:gd name="connsiteY1" fmla="*/ 717176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7666 w 1200654"/>
                    <a:gd name="connsiteY0" fmla="*/ 0 h 1470212"/>
                    <a:gd name="connsiteX1" fmla="*/ 1090090 w 1200654"/>
                    <a:gd name="connsiteY1" fmla="*/ 717176 h 1470212"/>
                    <a:gd name="connsiteX2" fmla="*/ 202584 w 1200654"/>
                    <a:gd name="connsiteY2" fmla="*/ 941295 h 1470212"/>
                    <a:gd name="connsiteX3" fmla="*/ 5360 w 1200654"/>
                    <a:gd name="connsiteY3" fmla="*/ 1470212 h 1470212"/>
                    <a:gd name="connsiteX0" fmla="*/ 1251455 w 1251455"/>
                    <a:gd name="connsiteY0" fmla="*/ 0 h 2034988"/>
                    <a:gd name="connsiteX1" fmla="*/ 1090090 w 1251455"/>
                    <a:gd name="connsiteY1" fmla="*/ 1281952 h 2034988"/>
                    <a:gd name="connsiteX2" fmla="*/ 202584 w 1251455"/>
                    <a:gd name="connsiteY2" fmla="*/ 1506071 h 2034988"/>
                    <a:gd name="connsiteX3" fmla="*/ 5360 w 1251455"/>
                    <a:gd name="connsiteY3" fmla="*/ 2034988 h 2034988"/>
                    <a:gd name="connsiteX0" fmla="*/ 1251455 w 1270996"/>
                    <a:gd name="connsiteY0" fmla="*/ 0 h 2034988"/>
                    <a:gd name="connsiteX1" fmla="*/ 1170772 w 1270996"/>
                    <a:gd name="connsiteY1" fmla="*/ 1281952 h 2034988"/>
                    <a:gd name="connsiteX2" fmla="*/ 202584 w 1270996"/>
                    <a:gd name="connsiteY2" fmla="*/ 1506071 h 2034988"/>
                    <a:gd name="connsiteX3" fmla="*/ 5360 w 1270996"/>
                    <a:gd name="connsiteY3" fmla="*/ 2034988 h 203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996" h="2034988">
                      <a:moveTo>
                        <a:pt x="1251455" y="0"/>
                      </a:moveTo>
                      <a:cubicBezTo>
                        <a:pt x="1235020" y="252506"/>
                        <a:pt x="1345584" y="1030940"/>
                        <a:pt x="1170772" y="1281952"/>
                      </a:cubicBezTo>
                      <a:cubicBezTo>
                        <a:pt x="995960" y="1532964"/>
                        <a:pt x="459572" y="1371601"/>
                        <a:pt x="202584" y="1506071"/>
                      </a:cubicBezTo>
                      <a:cubicBezTo>
                        <a:pt x="-54404" y="1640541"/>
                        <a:pt x="6854" y="1864658"/>
                        <a:pt x="5360" y="203498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5" name="Right Brace 24">
                  <a:extLst>
                    <a:ext uri="{FF2B5EF4-FFF2-40B4-BE49-F238E27FC236}">
                      <a16:creationId xmlns:a16="http://schemas.microsoft.com/office/drawing/2014/main" id="{F0FD5FBE-7BDF-7B8B-50DE-FF891DD15F8B}"/>
                    </a:ext>
                  </a:extLst>
                </p:cNvPr>
                <p:cNvSpPr/>
                <p:nvPr/>
              </p:nvSpPr>
              <p:spPr>
                <a:xfrm rot="5400000">
                  <a:off x="8941768" y="2074807"/>
                  <a:ext cx="421343" cy="1202320"/>
                </a:xfrm>
                <a:prstGeom prst="rightBrace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F7756F6F-1D5C-E063-A2E6-760F19699192}"/>
                    </a:ext>
                  </a:extLst>
                </p:cNvPr>
                <p:cNvSpPr/>
                <p:nvPr/>
              </p:nvSpPr>
              <p:spPr>
                <a:xfrm>
                  <a:off x="8480612" y="2775464"/>
                  <a:ext cx="665005" cy="2749071"/>
                </a:xfrm>
                <a:custGeom>
                  <a:avLst/>
                  <a:gdLst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259976 w 1837764"/>
                    <a:gd name="connsiteY2" fmla="*/ 1004047 h 1479176"/>
                    <a:gd name="connsiteX3" fmla="*/ 0 w 1837764"/>
                    <a:gd name="connsiteY3" fmla="*/ 1479176 h 1479176"/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1066800 w 1837764"/>
                    <a:gd name="connsiteY2" fmla="*/ 995083 h 1479176"/>
                    <a:gd name="connsiteX3" fmla="*/ 0 w 1837764"/>
                    <a:gd name="connsiteY3" fmla="*/ 1479176 h 1479176"/>
                    <a:gd name="connsiteX0" fmla="*/ 1192306 w 1192306"/>
                    <a:gd name="connsiteY0" fmla="*/ 0 h 1470212"/>
                    <a:gd name="connsiteX1" fmla="*/ 896471 w 1192306"/>
                    <a:gd name="connsiteY1" fmla="*/ 672353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2306 w 1192306"/>
                    <a:gd name="connsiteY0" fmla="*/ 0 h 1470212"/>
                    <a:gd name="connsiteX1" fmla="*/ 1084730 w 1192306"/>
                    <a:gd name="connsiteY1" fmla="*/ 717176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7666 w 1200654"/>
                    <a:gd name="connsiteY0" fmla="*/ 0 h 1470212"/>
                    <a:gd name="connsiteX1" fmla="*/ 1090090 w 1200654"/>
                    <a:gd name="connsiteY1" fmla="*/ 717176 h 1470212"/>
                    <a:gd name="connsiteX2" fmla="*/ 202584 w 1200654"/>
                    <a:gd name="connsiteY2" fmla="*/ 941295 h 1470212"/>
                    <a:gd name="connsiteX3" fmla="*/ 5360 w 1200654"/>
                    <a:gd name="connsiteY3" fmla="*/ 1470212 h 1470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654" h="1470212">
                      <a:moveTo>
                        <a:pt x="1197666" y="0"/>
                      </a:moveTo>
                      <a:cubicBezTo>
                        <a:pt x="1181231" y="252506"/>
                        <a:pt x="1255937" y="560294"/>
                        <a:pt x="1090090" y="717176"/>
                      </a:cubicBezTo>
                      <a:cubicBezTo>
                        <a:pt x="924243" y="874059"/>
                        <a:pt x="459572" y="806825"/>
                        <a:pt x="202584" y="941295"/>
                      </a:cubicBezTo>
                      <a:cubicBezTo>
                        <a:pt x="-54404" y="1075765"/>
                        <a:pt x="6854" y="1299882"/>
                        <a:pt x="5360" y="1470212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E16395E-995B-57B8-9F96-54FB49C4DE8E}"/>
                    </a:ext>
                  </a:extLst>
                </p:cNvPr>
                <p:cNvSpPr txBox="1"/>
                <p:nvPr/>
              </p:nvSpPr>
              <p:spPr>
                <a:xfrm>
                  <a:off x="7393372" y="5454700"/>
                  <a:ext cx="2177090" cy="1389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Z" sz="800" dirty="0"/>
                    <a:t>Argument</a:t>
                  </a:r>
                  <a:r>
                    <a:rPr lang="en-NZ" dirty="0"/>
                    <a:t> </a:t>
                  </a:r>
                  <a:r>
                    <a:rPr lang="en-NZ" sz="800" dirty="0"/>
                    <a:t>4</a:t>
                  </a:r>
                </a:p>
              </p:txBody>
            </p: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3A605DF-F983-6F59-1DF1-BBA7A6534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823" t="54641" r="20883" b="43268"/>
              <a:stretch/>
            </p:blipFill>
            <p:spPr>
              <a:xfrm>
                <a:off x="2280117" y="3870771"/>
                <a:ext cx="5447811" cy="25101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D26FEF7-F89E-C0C0-5C35-D6BFFE773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169" r="81298" b="65630"/>
            <a:stretch/>
          </p:blipFill>
          <p:spPr>
            <a:xfrm>
              <a:off x="8061947" y="4402691"/>
              <a:ext cx="3797565" cy="287846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C0EDBB-0D90-667E-D308-37A402767A72}"/>
                </a:ext>
              </a:extLst>
            </p:cNvPr>
            <p:cNvSpPr txBox="1"/>
            <p:nvPr/>
          </p:nvSpPr>
          <p:spPr>
            <a:xfrm>
              <a:off x="10056075" y="3972767"/>
              <a:ext cx="1527162" cy="476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800" dirty="0"/>
                <a:t>Pseudocode</a:t>
              </a:r>
            </a:p>
          </p:txBody>
        </p:sp>
        <p:sp>
          <p:nvSpPr>
            <p:cNvPr id="30" name="Arrow: Curved Down 29">
              <a:extLst>
                <a:ext uri="{FF2B5EF4-FFF2-40B4-BE49-F238E27FC236}">
                  <a16:creationId xmlns:a16="http://schemas.microsoft.com/office/drawing/2014/main" id="{5915AFE7-A144-20F5-E2FB-4FE8CAE35FC2}"/>
                </a:ext>
              </a:extLst>
            </p:cNvPr>
            <p:cNvSpPr/>
            <p:nvPr/>
          </p:nvSpPr>
          <p:spPr>
            <a:xfrm>
              <a:off x="6417539" y="3117111"/>
              <a:ext cx="3283468" cy="10480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241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Pipelines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7011E-753E-4031-9833-808FD97C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58" y="1320800"/>
            <a:ext cx="6323365" cy="421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8F7BF-8267-452E-0996-2C8647623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4559961" y="981074"/>
            <a:ext cx="6776906" cy="479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58DD38-E865-110A-86CA-5E48283A658D}"/>
              </a:ext>
            </a:extLst>
          </p:cNvPr>
          <p:cNvSpPr txBox="1"/>
          <p:nvPr/>
        </p:nvSpPr>
        <p:spPr>
          <a:xfrm>
            <a:off x="118533" y="981074"/>
            <a:ext cx="4441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Wrapper / Pipeline</a:t>
            </a:r>
            <a:br>
              <a:rPr lang="en-NZ" dirty="0"/>
            </a:br>
            <a:endParaRPr lang="en-N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A tool, script, software or infrastructure often written in one language</a:t>
            </a:r>
            <a:br>
              <a:rPr lang="en-NZ" dirty="0"/>
            </a:br>
            <a:endParaRPr lang="en-N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Uses other tools/scripts/software packages </a:t>
            </a:r>
            <a:br>
              <a:rPr lang="en-NZ" dirty="0"/>
            </a:br>
            <a:endParaRPr lang="en-N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Reduces stress on user by streamlining input and output</a:t>
            </a:r>
            <a:br>
              <a:rPr lang="en-NZ" dirty="0"/>
            </a:br>
            <a:endParaRPr lang="en-N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Often reduces needed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Can bridge tools written in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36789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42DABF-BB0C-548C-FFC9-17548F94EE4C}"/>
              </a:ext>
            </a:extLst>
          </p:cNvPr>
          <p:cNvGrpSpPr/>
          <p:nvPr/>
        </p:nvGrpSpPr>
        <p:grpSpPr>
          <a:xfrm>
            <a:off x="2069617" y="170330"/>
            <a:ext cx="8052765" cy="2847186"/>
            <a:chOff x="60294" y="896470"/>
            <a:chExt cx="11799218" cy="417180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0C59493-B10B-DE6E-235F-E3C92BEDB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4" y="2049087"/>
              <a:ext cx="1949898" cy="1850135"/>
            </a:xfrm>
            <a:prstGeom prst="rect">
              <a:avLst/>
            </a:prstGeom>
          </p:spPr>
        </p:pic>
        <p:sp>
          <p:nvSpPr>
            <p:cNvPr id="4" name="Arrow: Curved Down 3">
              <a:extLst>
                <a:ext uri="{FF2B5EF4-FFF2-40B4-BE49-F238E27FC236}">
                  <a16:creationId xmlns:a16="http://schemas.microsoft.com/office/drawing/2014/main" id="{758DBD85-AB9A-8115-BC24-8AEFA2FF28F7}"/>
                </a:ext>
              </a:extLst>
            </p:cNvPr>
            <p:cNvSpPr/>
            <p:nvPr/>
          </p:nvSpPr>
          <p:spPr>
            <a:xfrm>
              <a:off x="849261" y="896470"/>
              <a:ext cx="3283468" cy="10480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5C65E5-93E6-6C67-30E3-092C2935792C}"/>
                </a:ext>
              </a:extLst>
            </p:cNvPr>
            <p:cNvGrpSpPr/>
            <p:nvPr/>
          </p:nvGrpSpPr>
          <p:grpSpPr>
            <a:xfrm>
              <a:off x="1865942" y="2189808"/>
              <a:ext cx="5896652" cy="2863211"/>
              <a:chOff x="1831276" y="3870771"/>
              <a:chExt cx="5896652" cy="286321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0A67808-CE10-F910-380E-A8659A12F2E6}"/>
                  </a:ext>
                </a:extLst>
              </p:cNvPr>
              <p:cNvGrpSpPr/>
              <p:nvPr/>
            </p:nvGrpSpPr>
            <p:grpSpPr>
              <a:xfrm>
                <a:off x="1831276" y="3883108"/>
                <a:ext cx="5896652" cy="2850874"/>
                <a:chOff x="1734824" y="1936376"/>
                <a:chExt cx="8105385" cy="485586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FEF419D-3DC5-B6D3-CE7E-1E09252E6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3456" t="45098" r="27794" b="52026"/>
                <a:stretch/>
              </p:blipFill>
              <p:spPr>
                <a:xfrm>
                  <a:off x="2351790" y="1936376"/>
                  <a:ext cx="7488419" cy="421342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13F773-DF84-F02F-23E5-95FB371EBA68}"/>
                    </a:ext>
                  </a:extLst>
                </p:cNvPr>
                <p:cNvSpPr txBox="1"/>
                <p:nvPr/>
              </p:nvSpPr>
              <p:spPr>
                <a:xfrm>
                  <a:off x="1734824" y="3259640"/>
                  <a:ext cx="2878726" cy="84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Z" sz="1600" dirty="0"/>
                    <a:t>Software name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839C17A-F7EB-241B-B7ED-3968A505147F}"/>
                    </a:ext>
                  </a:extLst>
                </p:cNvPr>
                <p:cNvSpPr txBox="1"/>
                <p:nvPr/>
              </p:nvSpPr>
              <p:spPr>
                <a:xfrm>
                  <a:off x="3155319" y="4347883"/>
                  <a:ext cx="2644849" cy="1459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Z" sz="1600" dirty="0"/>
                    <a:t>Option 1</a:t>
                  </a:r>
                  <a:br>
                    <a:rPr lang="en-NZ" sz="1600" dirty="0"/>
                  </a:br>
                  <a:r>
                    <a:rPr lang="en-NZ" sz="1600" dirty="0"/>
                    <a:t>(Argument 1)</a:t>
                  </a: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DFE66562-5764-2A9F-47D4-106ED64715DF}"/>
                    </a:ext>
                  </a:extLst>
                </p:cNvPr>
                <p:cNvSpPr/>
                <p:nvPr/>
              </p:nvSpPr>
              <p:spPr>
                <a:xfrm>
                  <a:off x="2814918" y="2429435"/>
                  <a:ext cx="2467605" cy="941294"/>
                </a:xfrm>
                <a:custGeom>
                  <a:avLst/>
                  <a:gdLst>
                    <a:gd name="connsiteX0" fmla="*/ 2456329 w 2467605"/>
                    <a:gd name="connsiteY0" fmla="*/ 0 h 941294"/>
                    <a:gd name="connsiteX1" fmla="*/ 2169458 w 2467605"/>
                    <a:gd name="connsiteY1" fmla="*/ 582706 h 941294"/>
                    <a:gd name="connsiteX2" fmla="*/ 466164 w 2467605"/>
                    <a:gd name="connsiteY2" fmla="*/ 681318 h 941294"/>
                    <a:gd name="connsiteX3" fmla="*/ 0 w 2467605"/>
                    <a:gd name="connsiteY3" fmla="*/ 941294 h 94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7605" h="941294">
                      <a:moveTo>
                        <a:pt x="2456329" y="0"/>
                      </a:moveTo>
                      <a:cubicBezTo>
                        <a:pt x="2478740" y="234576"/>
                        <a:pt x="2501152" y="469153"/>
                        <a:pt x="2169458" y="582706"/>
                      </a:cubicBezTo>
                      <a:cubicBezTo>
                        <a:pt x="1837764" y="696259"/>
                        <a:pt x="827740" y="621553"/>
                        <a:pt x="466164" y="681318"/>
                      </a:cubicBezTo>
                      <a:cubicBezTo>
                        <a:pt x="104588" y="741083"/>
                        <a:pt x="52294" y="841188"/>
                        <a:pt x="0" y="941294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FE4E3862-DFD4-940B-FB54-C53724AADD22}"/>
                    </a:ext>
                  </a:extLst>
                </p:cNvPr>
                <p:cNvSpPr/>
                <p:nvPr/>
              </p:nvSpPr>
              <p:spPr>
                <a:xfrm rot="5400000">
                  <a:off x="6012518" y="2153213"/>
                  <a:ext cx="421343" cy="1072397"/>
                </a:xfrm>
                <a:prstGeom prst="rightBrace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F4BF8E4-7D38-0362-A85F-772111198240}"/>
                    </a:ext>
                  </a:extLst>
                </p:cNvPr>
                <p:cNvSpPr/>
                <p:nvPr/>
              </p:nvSpPr>
              <p:spPr>
                <a:xfrm>
                  <a:off x="4850691" y="2877669"/>
                  <a:ext cx="1401766" cy="1470212"/>
                </a:xfrm>
                <a:custGeom>
                  <a:avLst/>
                  <a:gdLst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259976 w 1837764"/>
                    <a:gd name="connsiteY2" fmla="*/ 1004047 h 1479176"/>
                    <a:gd name="connsiteX3" fmla="*/ 0 w 1837764"/>
                    <a:gd name="connsiteY3" fmla="*/ 1479176 h 1479176"/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1066800 w 1837764"/>
                    <a:gd name="connsiteY2" fmla="*/ 995083 h 1479176"/>
                    <a:gd name="connsiteX3" fmla="*/ 0 w 1837764"/>
                    <a:gd name="connsiteY3" fmla="*/ 1479176 h 1479176"/>
                    <a:gd name="connsiteX0" fmla="*/ 1192306 w 1192306"/>
                    <a:gd name="connsiteY0" fmla="*/ 0 h 1470212"/>
                    <a:gd name="connsiteX1" fmla="*/ 896471 w 1192306"/>
                    <a:gd name="connsiteY1" fmla="*/ 672353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2306 w 1192306"/>
                    <a:gd name="connsiteY0" fmla="*/ 0 h 1470212"/>
                    <a:gd name="connsiteX1" fmla="*/ 1084730 w 1192306"/>
                    <a:gd name="connsiteY1" fmla="*/ 717176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7666 w 1200654"/>
                    <a:gd name="connsiteY0" fmla="*/ 0 h 1470212"/>
                    <a:gd name="connsiteX1" fmla="*/ 1090090 w 1200654"/>
                    <a:gd name="connsiteY1" fmla="*/ 717176 h 1470212"/>
                    <a:gd name="connsiteX2" fmla="*/ 202584 w 1200654"/>
                    <a:gd name="connsiteY2" fmla="*/ 941295 h 1470212"/>
                    <a:gd name="connsiteX3" fmla="*/ 5360 w 1200654"/>
                    <a:gd name="connsiteY3" fmla="*/ 1470212 h 1470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654" h="1470212">
                      <a:moveTo>
                        <a:pt x="1197666" y="0"/>
                      </a:moveTo>
                      <a:cubicBezTo>
                        <a:pt x="1181231" y="252506"/>
                        <a:pt x="1255937" y="560294"/>
                        <a:pt x="1090090" y="717176"/>
                      </a:cubicBezTo>
                      <a:cubicBezTo>
                        <a:pt x="924243" y="874059"/>
                        <a:pt x="459572" y="806825"/>
                        <a:pt x="202584" y="941295"/>
                      </a:cubicBezTo>
                      <a:cubicBezTo>
                        <a:pt x="-54404" y="1075765"/>
                        <a:pt x="6854" y="1299882"/>
                        <a:pt x="5360" y="1470212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BF9F1F-6045-ACE3-6543-F75002FAC777}"/>
                    </a:ext>
                  </a:extLst>
                </p:cNvPr>
                <p:cNvSpPr txBox="1"/>
                <p:nvPr/>
              </p:nvSpPr>
              <p:spPr>
                <a:xfrm>
                  <a:off x="5187260" y="4808050"/>
                  <a:ext cx="3326077" cy="1459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Z" sz="1600" dirty="0"/>
                    <a:t>Option 2</a:t>
                  </a:r>
                  <a:br>
                    <a:rPr lang="en-NZ" sz="1600" dirty="0"/>
                  </a:br>
                  <a:r>
                    <a:rPr lang="en-NZ" sz="1600" dirty="0"/>
                    <a:t>(Argument 2 + 3)</a:t>
                  </a:r>
                </a:p>
              </p:txBody>
            </p:sp>
            <p:sp>
              <p:nvSpPr>
                <p:cNvPr id="22" name="Right Brace 21">
                  <a:extLst>
                    <a:ext uri="{FF2B5EF4-FFF2-40B4-BE49-F238E27FC236}">
                      <a16:creationId xmlns:a16="http://schemas.microsoft.com/office/drawing/2014/main" id="{D4894458-095C-B066-F9D5-02188428CC44}"/>
                    </a:ext>
                  </a:extLst>
                </p:cNvPr>
                <p:cNvSpPr/>
                <p:nvPr/>
              </p:nvSpPr>
              <p:spPr>
                <a:xfrm rot="5400000">
                  <a:off x="7452200" y="1871673"/>
                  <a:ext cx="421343" cy="1635480"/>
                </a:xfrm>
                <a:prstGeom prst="rightBrace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7663595-AA61-79AF-C5A5-D8D4A2959896}"/>
                    </a:ext>
                  </a:extLst>
                </p:cNvPr>
                <p:cNvSpPr/>
                <p:nvPr/>
              </p:nvSpPr>
              <p:spPr>
                <a:xfrm>
                  <a:off x="6970804" y="2922495"/>
                  <a:ext cx="723620" cy="2010175"/>
                </a:xfrm>
                <a:custGeom>
                  <a:avLst/>
                  <a:gdLst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259976 w 1837764"/>
                    <a:gd name="connsiteY2" fmla="*/ 1004047 h 1479176"/>
                    <a:gd name="connsiteX3" fmla="*/ 0 w 1837764"/>
                    <a:gd name="connsiteY3" fmla="*/ 1479176 h 1479176"/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1066800 w 1837764"/>
                    <a:gd name="connsiteY2" fmla="*/ 995083 h 1479176"/>
                    <a:gd name="connsiteX3" fmla="*/ 0 w 1837764"/>
                    <a:gd name="connsiteY3" fmla="*/ 1479176 h 1479176"/>
                    <a:gd name="connsiteX0" fmla="*/ 1192306 w 1192306"/>
                    <a:gd name="connsiteY0" fmla="*/ 0 h 1470212"/>
                    <a:gd name="connsiteX1" fmla="*/ 896471 w 1192306"/>
                    <a:gd name="connsiteY1" fmla="*/ 672353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2306 w 1192306"/>
                    <a:gd name="connsiteY0" fmla="*/ 0 h 1470212"/>
                    <a:gd name="connsiteX1" fmla="*/ 1084730 w 1192306"/>
                    <a:gd name="connsiteY1" fmla="*/ 717176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7666 w 1200654"/>
                    <a:gd name="connsiteY0" fmla="*/ 0 h 1470212"/>
                    <a:gd name="connsiteX1" fmla="*/ 1090090 w 1200654"/>
                    <a:gd name="connsiteY1" fmla="*/ 717176 h 1470212"/>
                    <a:gd name="connsiteX2" fmla="*/ 202584 w 1200654"/>
                    <a:gd name="connsiteY2" fmla="*/ 941295 h 1470212"/>
                    <a:gd name="connsiteX3" fmla="*/ 5360 w 1200654"/>
                    <a:gd name="connsiteY3" fmla="*/ 1470212 h 1470212"/>
                    <a:gd name="connsiteX0" fmla="*/ 1251455 w 1251455"/>
                    <a:gd name="connsiteY0" fmla="*/ 0 h 2034988"/>
                    <a:gd name="connsiteX1" fmla="*/ 1090090 w 1251455"/>
                    <a:gd name="connsiteY1" fmla="*/ 1281952 h 2034988"/>
                    <a:gd name="connsiteX2" fmla="*/ 202584 w 1251455"/>
                    <a:gd name="connsiteY2" fmla="*/ 1506071 h 2034988"/>
                    <a:gd name="connsiteX3" fmla="*/ 5360 w 1251455"/>
                    <a:gd name="connsiteY3" fmla="*/ 2034988 h 2034988"/>
                    <a:gd name="connsiteX0" fmla="*/ 1251455 w 1270996"/>
                    <a:gd name="connsiteY0" fmla="*/ 0 h 2034988"/>
                    <a:gd name="connsiteX1" fmla="*/ 1170772 w 1270996"/>
                    <a:gd name="connsiteY1" fmla="*/ 1281952 h 2034988"/>
                    <a:gd name="connsiteX2" fmla="*/ 202584 w 1270996"/>
                    <a:gd name="connsiteY2" fmla="*/ 1506071 h 2034988"/>
                    <a:gd name="connsiteX3" fmla="*/ 5360 w 1270996"/>
                    <a:gd name="connsiteY3" fmla="*/ 2034988 h 203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996" h="2034988">
                      <a:moveTo>
                        <a:pt x="1251455" y="0"/>
                      </a:moveTo>
                      <a:cubicBezTo>
                        <a:pt x="1235020" y="252506"/>
                        <a:pt x="1345584" y="1030940"/>
                        <a:pt x="1170772" y="1281952"/>
                      </a:cubicBezTo>
                      <a:cubicBezTo>
                        <a:pt x="995960" y="1532964"/>
                        <a:pt x="459572" y="1371601"/>
                        <a:pt x="202584" y="1506071"/>
                      </a:cubicBezTo>
                      <a:cubicBezTo>
                        <a:pt x="-54404" y="1640541"/>
                        <a:pt x="6854" y="1864658"/>
                        <a:pt x="5360" y="203498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4" name="Right Brace 23">
                  <a:extLst>
                    <a:ext uri="{FF2B5EF4-FFF2-40B4-BE49-F238E27FC236}">
                      <a16:creationId xmlns:a16="http://schemas.microsoft.com/office/drawing/2014/main" id="{0E257A5C-0896-8A86-3F7B-D42226664BC5}"/>
                    </a:ext>
                  </a:extLst>
                </p:cNvPr>
                <p:cNvSpPr/>
                <p:nvPr/>
              </p:nvSpPr>
              <p:spPr>
                <a:xfrm rot="5400000">
                  <a:off x="8941768" y="2074807"/>
                  <a:ext cx="421343" cy="1202320"/>
                </a:xfrm>
                <a:prstGeom prst="rightBrace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60017311-EE87-BDFB-59F8-6394E41A5B4D}"/>
                    </a:ext>
                  </a:extLst>
                </p:cNvPr>
                <p:cNvSpPr/>
                <p:nvPr/>
              </p:nvSpPr>
              <p:spPr>
                <a:xfrm>
                  <a:off x="8480611" y="2775464"/>
                  <a:ext cx="665004" cy="3358149"/>
                </a:xfrm>
                <a:custGeom>
                  <a:avLst/>
                  <a:gdLst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259976 w 1837764"/>
                    <a:gd name="connsiteY2" fmla="*/ 1004047 h 1479176"/>
                    <a:gd name="connsiteX3" fmla="*/ 0 w 1837764"/>
                    <a:gd name="connsiteY3" fmla="*/ 1479176 h 1479176"/>
                    <a:gd name="connsiteX0" fmla="*/ 1837764 w 1837764"/>
                    <a:gd name="connsiteY0" fmla="*/ 0 h 1479176"/>
                    <a:gd name="connsiteX1" fmla="*/ 1541929 w 1837764"/>
                    <a:gd name="connsiteY1" fmla="*/ 672353 h 1479176"/>
                    <a:gd name="connsiteX2" fmla="*/ 1066800 w 1837764"/>
                    <a:gd name="connsiteY2" fmla="*/ 995083 h 1479176"/>
                    <a:gd name="connsiteX3" fmla="*/ 0 w 1837764"/>
                    <a:gd name="connsiteY3" fmla="*/ 1479176 h 1479176"/>
                    <a:gd name="connsiteX0" fmla="*/ 1192306 w 1192306"/>
                    <a:gd name="connsiteY0" fmla="*/ 0 h 1470212"/>
                    <a:gd name="connsiteX1" fmla="*/ 896471 w 1192306"/>
                    <a:gd name="connsiteY1" fmla="*/ 672353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2306 w 1192306"/>
                    <a:gd name="connsiteY0" fmla="*/ 0 h 1470212"/>
                    <a:gd name="connsiteX1" fmla="*/ 1084730 w 1192306"/>
                    <a:gd name="connsiteY1" fmla="*/ 717176 h 1470212"/>
                    <a:gd name="connsiteX2" fmla="*/ 421342 w 1192306"/>
                    <a:gd name="connsiteY2" fmla="*/ 995083 h 1470212"/>
                    <a:gd name="connsiteX3" fmla="*/ 0 w 1192306"/>
                    <a:gd name="connsiteY3" fmla="*/ 1470212 h 1470212"/>
                    <a:gd name="connsiteX0" fmla="*/ 1197666 w 1200654"/>
                    <a:gd name="connsiteY0" fmla="*/ 0 h 1470212"/>
                    <a:gd name="connsiteX1" fmla="*/ 1090090 w 1200654"/>
                    <a:gd name="connsiteY1" fmla="*/ 717176 h 1470212"/>
                    <a:gd name="connsiteX2" fmla="*/ 202584 w 1200654"/>
                    <a:gd name="connsiteY2" fmla="*/ 941295 h 1470212"/>
                    <a:gd name="connsiteX3" fmla="*/ 5360 w 1200654"/>
                    <a:gd name="connsiteY3" fmla="*/ 1470212 h 1470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654" h="1470212">
                      <a:moveTo>
                        <a:pt x="1197666" y="0"/>
                      </a:moveTo>
                      <a:cubicBezTo>
                        <a:pt x="1181231" y="252506"/>
                        <a:pt x="1255937" y="560294"/>
                        <a:pt x="1090090" y="717176"/>
                      </a:cubicBezTo>
                      <a:cubicBezTo>
                        <a:pt x="924243" y="874059"/>
                        <a:pt x="459572" y="806825"/>
                        <a:pt x="202584" y="941295"/>
                      </a:cubicBezTo>
                      <a:cubicBezTo>
                        <a:pt x="-54404" y="1075765"/>
                        <a:pt x="6854" y="1299882"/>
                        <a:pt x="5360" y="1470212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09D2B92-E452-8313-A278-6D3E79BE6470}"/>
                    </a:ext>
                  </a:extLst>
                </p:cNvPr>
                <p:cNvSpPr txBox="1"/>
                <p:nvPr/>
              </p:nvSpPr>
              <p:spPr>
                <a:xfrm>
                  <a:off x="7291865" y="5947304"/>
                  <a:ext cx="2380104" cy="844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NZ" sz="1600" dirty="0"/>
                    <a:t>Argument 4</a:t>
                  </a: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62DFBBA-3190-A5BD-EBF1-161A557C44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823" t="54641" r="20883" b="43268"/>
              <a:stretch/>
            </p:blipFill>
            <p:spPr>
              <a:xfrm>
                <a:off x="2280117" y="3870771"/>
                <a:ext cx="5447811" cy="251012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284F2E3-4E4A-EFC0-167E-B1F6C9548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169" r="81298" b="65630"/>
            <a:stretch/>
          </p:blipFill>
          <p:spPr>
            <a:xfrm>
              <a:off x="8061947" y="2189808"/>
              <a:ext cx="3797565" cy="287846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CB025D-CCCC-D485-5A44-EDFA731D60BA}"/>
                </a:ext>
              </a:extLst>
            </p:cNvPr>
            <p:cNvSpPr txBox="1"/>
            <p:nvPr/>
          </p:nvSpPr>
          <p:spPr>
            <a:xfrm>
              <a:off x="10162263" y="1759883"/>
              <a:ext cx="1314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/>
                <a:t>Pseudocode</a:t>
              </a:r>
            </a:p>
          </p:txBody>
        </p:sp>
        <p:sp>
          <p:nvSpPr>
            <p:cNvPr id="32" name="Arrow: Curved Down 31">
              <a:extLst>
                <a:ext uri="{FF2B5EF4-FFF2-40B4-BE49-F238E27FC236}">
                  <a16:creationId xmlns:a16="http://schemas.microsoft.com/office/drawing/2014/main" id="{E3346BC7-67AF-B1F2-D4A7-C089434C61E7}"/>
                </a:ext>
              </a:extLst>
            </p:cNvPr>
            <p:cNvSpPr/>
            <p:nvPr/>
          </p:nvSpPr>
          <p:spPr>
            <a:xfrm>
              <a:off x="6417539" y="904228"/>
              <a:ext cx="3283468" cy="10480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EB6C55-8E59-0313-2D6E-CEAABE204EA6}"/>
              </a:ext>
            </a:extLst>
          </p:cNvPr>
          <p:cNvGrpSpPr/>
          <p:nvPr/>
        </p:nvGrpSpPr>
        <p:grpSpPr>
          <a:xfrm>
            <a:off x="679639" y="3136361"/>
            <a:ext cx="4104729" cy="2570866"/>
            <a:chOff x="849261" y="896470"/>
            <a:chExt cx="6014406" cy="3766930"/>
          </a:xfrm>
        </p:grpSpPr>
        <p:sp>
          <p:nvSpPr>
            <p:cNvPr id="7" name="Arrow: Curved Down 6">
              <a:extLst>
                <a:ext uri="{FF2B5EF4-FFF2-40B4-BE49-F238E27FC236}">
                  <a16:creationId xmlns:a16="http://schemas.microsoft.com/office/drawing/2014/main" id="{BC0DD5ED-0691-9533-2DF3-A6854F4B93ED}"/>
                </a:ext>
              </a:extLst>
            </p:cNvPr>
            <p:cNvSpPr/>
            <p:nvPr/>
          </p:nvSpPr>
          <p:spPr>
            <a:xfrm>
              <a:off x="849261" y="896470"/>
              <a:ext cx="3283468" cy="10480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0C6100-36CE-16A6-B3B8-E83B54077A75}"/>
                </a:ext>
              </a:extLst>
            </p:cNvPr>
            <p:cNvGrpSpPr/>
            <p:nvPr/>
          </p:nvGrpSpPr>
          <p:grpSpPr>
            <a:xfrm>
              <a:off x="1819983" y="2491620"/>
              <a:ext cx="5043684" cy="2171780"/>
              <a:chOff x="1671650" y="2429435"/>
              <a:chExt cx="6932915" cy="369917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56D8F6-C3FB-8761-D740-5B3B627A746C}"/>
                  </a:ext>
                </a:extLst>
              </p:cNvPr>
              <p:cNvSpPr txBox="1"/>
              <p:nvPr/>
            </p:nvSpPr>
            <p:spPr>
              <a:xfrm>
                <a:off x="1671650" y="3228713"/>
                <a:ext cx="2396247" cy="768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1400" dirty="0"/>
                  <a:t>Pipeline name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11D4D0-C160-AF21-09F3-C509BE0D5EFA}"/>
                  </a:ext>
                </a:extLst>
              </p:cNvPr>
              <p:cNvSpPr txBox="1"/>
              <p:nvPr/>
            </p:nvSpPr>
            <p:spPr>
              <a:xfrm>
                <a:off x="2700427" y="4078285"/>
                <a:ext cx="2125045" cy="768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sz="1400" dirty="0"/>
                  <a:t>Argument 1</a:t>
                </a: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A89782F-0EA7-04E7-6D9A-85927F61259D}"/>
                  </a:ext>
                </a:extLst>
              </p:cNvPr>
              <p:cNvSpPr/>
              <p:nvPr/>
            </p:nvSpPr>
            <p:spPr>
              <a:xfrm>
                <a:off x="2814919" y="2429435"/>
                <a:ext cx="484625" cy="941295"/>
              </a:xfrm>
              <a:custGeom>
                <a:avLst/>
                <a:gdLst>
                  <a:gd name="connsiteX0" fmla="*/ 2456329 w 2467605"/>
                  <a:gd name="connsiteY0" fmla="*/ 0 h 941294"/>
                  <a:gd name="connsiteX1" fmla="*/ 2169458 w 2467605"/>
                  <a:gd name="connsiteY1" fmla="*/ 582706 h 941294"/>
                  <a:gd name="connsiteX2" fmla="*/ 466164 w 2467605"/>
                  <a:gd name="connsiteY2" fmla="*/ 681318 h 941294"/>
                  <a:gd name="connsiteX3" fmla="*/ 0 w 2467605"/>
                  <a:gd name="connsiteY3" fmla="*/ 941294 h 941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67605" h="941294">
                    <a:moveTo>
                      <a:pt x="2456329" y="0"/>
                    </a:moveTo>
                    <a:cubicBezTo>
                      <a:pt x="2478740" y="234576"/>
                      <a:pt x="2501152" y="469153"/>
                      <a:pt x="2169458" y="582706"/>
                    </a:cubicBezTo>
                    <a:cubicBezTo>
                      <a:pt x="1837764" y="696259"/>
                      <a:pt x="827740" y="621553"/>
                      <a:pt x="466164" y="681318"/>
                    </a:cubicBezTo>
                    <a:cubicBezTo>
                      <a:pt x="104588" y="741083"/>
                      <a:pt x="52294" y="841188"/>
                      <a:pt x="0" y="941294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36" name="Right Brace 35">
                <a:extLst>
                  <a:ext uri="{FF2B5EF4-FFF2-40B4-BE49-F238E27FC236}">
                    <a16:creationId xmlns:a16="http://schemas.microsoft.com/office/drawing/2014/main" id="{819532D0-AA5B-C910-0A2E-EB74E6210FEB}"/>
                  </a:ext>
                </a:extLst>
              </p:cNvPr>
              <p:cNvSpPr/>
              <p:nvPr/>
            </p:nvSpPr>
            <p:spPr>
              <a:xfrm rot="5400000">
                <a:off x="4730959" y="1908305"/>
                <a:ext cx="443760" cy="1675284"/>
              </a:xfrm>
              <a:prstGeom prst="rightBrac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D2B0CBF-1A6E-8676-A28E-BD99EF8785D4}"/>
                  </a:ext>
                </a:extLst>
              </p:cNvPr>
              <p:cNvSpPr/>
              <p:nvPr/>
            </p:nvSpPr>
            <p:spPr>
              <a:xfrm>
                <a:off x="4067897" y="2877670"/>
                <a:ext cx="884247" cy="1470211"/>
              </a:xfrm>
              <a:custGeom>
                <a:avLst/>
                <a:gdLst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259976 w 1837764"/>
                  <a:gd name="connsiteY2" fmla="*/ 1004047 h 1479176"/>
                  <a:gd name="connsiteX3" fmla="*/ 0 w 1837764"/>
                  <a:gd name="connsiteY3" fmla="*/ 1479176 h 1479176"/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1066800 w 1837764"/>
                  <a:gd name="connsiteY2" fmla="*/ 995083 h 1479176"/>
                  <a:gd name="connsiteX3" fmla="*/ 0 w 1837764"/>
                  <a:gd name="connsiteY3" fmla="*/ 1479176 h 1479176"/>
                  <a:gd name="connsiteX0" fmla="*/ 1192306 w 1192306"/>
                  <a:gd name="connsiteY0" fmla="*/ 0 h 1470212"/>
                  <a:gd name="connsiteX1" fmla="*/ 896471 w 1192306"/>
                  <a:gd name="connsiteY1" fmla="*/ 672353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2306 w 1192306"/>
                  <a:gd name="connsiteY0" fmla="*/ 0 h 1470212"/>
                  <a:gd name="connsiteX1" fmla="*/ 1084730 w 1192306"/>
                  <a:gd name="connsiteY1" fmla="*/ 717176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7666 w 1200654"/>
                  <a:gd name="connsiteY0" fmla="*/ 0 h 1470212"/>
                  <a:gd name="connsiteX1" fmla="*/ 1090090 w 1200654"/>
                  <a:gd name="connsiteY1" fmla="*/ 717176 h 1470212"/>
                  <a:gd name="connsiteX2" fmla="*/ 202584 w 1200654"/>
                  <a:gd name="connsiteY2" fmla="*/ 941295 h 1470212"/>
                  <a:gd name="connsiteX3" fmla="*/ 5360 w 1200654"/>
                  <a:gd name="connsiteY3" fmla="*/ 1470212 h 147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654" h="1470212">
                    <a:moveTo>
                      <a:pt x="1197666" y="0"/>
                    </a:moveTo>
                    <a:cubicBezTo>
                      <a:pt x="1181231" y="252506"/>
                      <a:pt x="1255937" y="560294"/>
                      <a:pt x="1090090" y="717176"/>
                    </a:cubicBezTo>
                    <a:cubicBezTo>
                      <a:pt x="924243" y="874059"/>
                      <a:pt x="459572" y="806825"/>
                      <a:pt x="202584" y="941295"/>
                    </a:cubicBezTo>
                    <a:cubicBezTo>
                      <a:pt x="-54404" y="1075765"/>
                      <a:pt x="6854" y="1299882"/>
                      <a:pt x="5360" y="147021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2D11E7-25D7-84B7-1462-548F9A728167}"/>
                  </a:ext>
                </a:extLst>
              </p:cNvPr>
              <p:cNvSpPr txBox="1"/>
              <p:nvPr/>
            </p:nvSpPr>
            <p:spPr>
              <a:xfrm>
                <a:off x="3882074" y="4663059"/>
                <a:ext cx="2205762" cy="921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sz="1400" dirty="0"/>
                  <a:t>Argument</a:t>
                </a:r>
                <a:r>
                  <a:rPr lang="en-NZ" dirty="0"/>
                  <a:t> 2</a:t>
                </a:r>
              </a:p>
            </p:txBody>
          </p:sp>
          <p:sp>
            <p:nvSpPr>
              <p:cNvPr id="39" name="Right Brace 38">
                <a:extLst>
                  <a:ext uri="{FF2B5EF4-FFF2-40B4-BE49-F238E27FC236}">
                    <a16:creationId xmlns:a16="http://schemas.microsoft.com/office/drawing/2014/main" id="{C1A40E8A-473E-7698-5F87-622D6150EDD2}"/>
                  </a:ext>
                </a:extLst>
              </p:cNvPr>
              <p:cNvSpPr/>
              <p:nvPr/>
            </p:nvSpPr>
            <p:spPr>
              <a:xfrm rot="5400000">
                <a:off x="6453853" y="2170149"/>
                <a:ext cx="453650" cy="1161486"/>
              </a:xfrm>
              <a:prstGeom prst="rightBrac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610E7DB-76EA-FBB4-15D5-EC1DB89B13AE}"/>
                  </a:ext>
                </a:extLst>
              </p:cNvPr>
              <p:cNvSpPr/>
              <p:nvPr/>
            </p:nvSpPr>
            <p:spPr>
              <a:xfrm>
                <a:off x="5065218" y="2922495"/>
                <a:ext cx="1633715" cy="2039554"/>
              </a:xfrm>
              <a:custGeom>
                <a:avLst/>
                <a:gdLst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259976 w 1837764"/>
                  <a:gd name="connsiteY2" fmla="*/ 1004047 h 1479176"/>
                  <a:gd name="connsiteX3" fmla="*/ 0 w 1837764"/>
                  <a:gd name="connsiteY3" fmla="*/ 1479176 h 1479176"/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1066800 w 1837764"/>
                  <a:gd name="connsiteY2" fmla="*/ 995083 h 1479176"/>
                  <a:gd name="connsiteX3" fmla="*/ 0 w 1837764"/>
                  <a:gd name="connsiteY3" fmla="*/ 1479176 h 1479176"/>
                  <a:gd name="connsiteX0" fmla="*/ 1192306 w 1192306"/>
                  <a:gd name="connsiteY0" fmla="*/ 0 h 1470212"/>
                  <a:gd name="connsiteX1" fmla="*/ 896471 w 1192306"/>
                  <a:gd name="connsiteY1" fmla="*/ 672353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2306 w 1192306"/>
                  <a:gd name="connsiteY0" fmla="*/ 0 h 1470212"/>
                  <a:gd name="connsiteX1" fmla="*/ 1084730 w 1192306"/>
                  <a:gd name="connsiteY1" fmla="*/ 717176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7666 w 1200654"/>
                  <a:gd name="connsiteY0" fmla="*/ 0 h 1470212"/>
                  <a:gd name="connsiteX1" fmla="*/ 1090090 w 1200654"/>
                  <a:gd name="connsiteY1" fmla="*/ 717176 h 1470212"/>
                  <a:gd name="connsiteX2" fmla="*/ 202584 w 1200654"/>
                  <a:gd name="connsiteY2" fmla="*/ 941295 h 1470212"/>
                  <a:gd name="connsiteX3" fmla="*/ 5360 w 1200654"/>
                  <a:gd name="connsiteY3" fmla="*/ 1470212 h 1470212"/>
                  <a:gd name="connsiteX0" fmla="*/ 1251455 w 1251455"/>
                  <a:gd name="connsiteY0" fmla="*/ 0 h 2034988"/>
                  <a:gd name="connsiteX1" fmla="*/ 1090090 w 1251455"/>
                  <a:gd name="connsiteY1" fmla="*/ 1281952 h 2034988"/>
                  <a:gd name="connsiteX2" fmla="*/ 202584 w 1251455"/>
                  <a:gd name="connsiteY2" fmla="*/ 1506071 h 2034988"/>
                  <a:gd name="connsiteX3" fmla="*/ 5360 w 1251455"/>
                  <a:gd name="connsiteY3" fmla="*/ 2034988 h 2034988"/>
                  <a:gd name="connsiteX0" fmla="*/ 1251455 w 1270996"/>
                  <a:gd name="connsiteY0" fmla="*/ 0 h 2034988"/>
                  <a:gd name="connsiteX1" fmla="*/ 1170772 w 1270996"/>
                  <a:gd name="connsiteY1" fmla="*/ 1281952 h 2034988"/>
                  <a:gd name="connsiteX2" fmla="*/ 202584 w 1270996"/>
                  <a:gd name="connsiteY2" fmla="*/ 1506071 h 2034988"/>
                  <a:gd name="connsiteX3" fmla="*/ 5360 w 1270996"/>
                  <a:gd name="connsiteY3" fmla="*/ 2034988 h 203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996" h="2034988">
                    <a:moveTo>
                      <a:pt x="1251455" y="0"/>
                    </a:moveTo>
                    <a:cubicBezTo>
                      <a:pt x="1235020" y="252506"/>
                      <a:pt x="1345584" y="1030940"/>
                      <a:pt x="1170772" y="1281952"/>
                    </a:cubicBezTo>
                    <a:cubicBezTo>
                      <a:pt x="995960" y="1532964"/>
                      <a:pt x="459572" y="1371601"/>
                      <a:pt x="202584" y="1506071"/>
                    </a:cubicBezTo>
                    <a:cubicBezTo>
                      <a:pt x="-54404" y="1640541"/>
                      <a:pt x="6854" y="1864658"/>
                      <a:pt x="5360" y="203498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41" name="Right Brace 40">
                <a:extLst>
                  <a:ext uri="{FF2B5EF4-FFF2-40B4-BE49-F238E27FC236}">
                    <a16:creationId xmlns:a16="http://schemas.microsoft.com/office/drawing/2014/main" id="{7BA7EEDD-18D7-074B-C5E4-1211ACEC8169}"/>
                  </a:ext>
                </a:extLst>
              </p:cNvPr>
              <p:cNvSpPr/>
              <p:nvPr/>
            </p:nvSpPr>
            <p:spPr>
              <a:xfrm rot="5400000">
                <a:off x="7802620" y="2165884"/>
                <a:ext cx="442402" cy="1161488"/>
              </a:xfrm>
              <a:prstGeom prst="rightBrac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7C78899-94F7-56B6-FD90-BEA50492FB9D}"/>
                  </a:ext>
                </a:extLst>
              </p:cNvPr>
              <p:cNvSpPr/>
              <p:nvPr/>
            </p:nvSpPr>
            <p:spPr>
              <a:xfrm>
                <a:off x="7008386" y="2775465"/>
                <a:ext cx="1036871" cy="2749071"/>
              </a:xfrm>
              <a:custGeom>
                <a:avLst/>
                <a:gdLst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259976 w 1837764"/>
                  <a:gd name="connsiteY2" fmla="*/ 1004047 h 1479176"/>
                  <a:gd name="connsiteX3" fmla="*/ 0 w 1837764"/>
                  <a:gd name="connsiteY3" fmla="*/ 1479176 h 1479176"/>
                  <a:gd name="connsiteX0" fmla="*/ 1837764 w 1837764"/>
                  <a:gd name="connsiteY0" fmla="*/ 0 h 1479176"/>
                  <a:gd name="connsiteX1" fmla="*/ 1541929 w 1837764"/>
                  <a:gd name="connsiteY1" fmla="*/ 672353 h 1479176"/>
                  <a:gd name="connsiteX2" fmla="*/ 1066800 w 1837764"/>
                  <a:gd name="connsiteY2" fmla="*/ 995083 h 1479176"/>
                  <a:gd name="connsiteX3" fmla="*/ 0 w 1837764"/>
                  <a:gd name="connsiteY3" fmla="*/ 1479176 h 1479176"/>
                  <a:gd name="connsiteX0" fmla="*/ 1192306 w 1192306"/>
                  <a:gd name="connsiteY0" fmla="*/ 0 h 1470212"/>
                  <a:gd name="connsiteX1" fmla="*/ 896471 w 1192306"/>
                  <a:gd name="connsiteY1" fmla="*/ 672353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2306 w 1192306"/>
                  <a:gd name="connsiteY0" fmla="*/ 0 h 1470212"/>
                  <a:gd name="connsiteX1" fmla="*/ 1084730 w 1192306"/>
                  <a:gd name="connsiteY1" fmla="*/ 717176 h 1470212"/>
                  <a:gd name="connsiteX2" fmla="*/ 421342 w 1192306"/>
                  <a:gd name="connsiteY2" fmla="*/ 995083 h 1470212"/>
                  <a:gd name="connsiteX3" fmla="*/ 0 w 1192306"/>
                  <a:gd name="connsiteY3" fmla="*/ 1470212 h 1470212"/>
                  <a:gd name="connsiteX0" fmla="*/ 1197666 w 1200654"/>
                  <a:gd name="connsiteY0" fmla="*/ 0 h 1470212"/>
                  <a:gd name="connsiteX1" fmla="*/ 1090090 w 1200654"/>
                  <a:gd name="connsiteY1" fmla="*/ 717176 h 1470212"/>
                  <a:gd name="connsiteX2" fmla="*/ 202584 w 1200654"/>
                  <a:gd name="connsiteY2" fmla="*/ 941295 h 1470212"/>
                  <a:gd name="connsiteX3" fmla="*/ 5360 w 1200654"/>
                  <a:gd name="connsiteY3" fmla="*/ 1470212 h 147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654" h="1470212">
                    <a:moveTo>
                      <a:pt x="1197666" y="0"/>
                    </a:moveTo>
                    <a:cubicBezTo>
                      <a:pt x="1181231" y="252506"/>
                      <a:pt x="1255937" y="560294"/>
                      <a:pt x="1090090" y="717176"/>
                    </a:cubicBezTo>
                    <a:cubicBezTo>
                      <a:pt x="924243" y="874059"/>
                      <a:pt x="459572" y="806825"/>
                      <a:pt x="202584" y="941295"/>
                    </a:cubicBezTo>
                    <a:cubicBezTo>
                      <a:pt x="-54404" y="1075765"/>
                      <a:pt x="6854" y="1299882"/>
                      <a:pt x="5360" y="147021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D4498C-C9D8-B5CA-B10B-4797044CEBF0}"/>
                  </a:ext>
                </a:extLst>
              </p:cNvPr>
              <p:cNvSpPr txBox="1"/>
              <p:nvPr/>
            </p:nvSpPr>
            <p:spPr>
              <a:xfrm>
                <a:off x="5340144" y="5360479"/>
                <a:ext cx="2125045" cy="768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sz="1400" dirty="0"/>
                  <a:t>Argument 3</a:t>
                </a:r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2C78863-62DC-6697-3C4F-FF89D25610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17" b="2409"/>
          <a:stretch/>
        </p:blipFill>
        <p:spPr>
          <a:xfrm>
            <a:off x="1568386" y="3935243"/>
            <a:ext cx="3280599" cy="245989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BB2D55E-F9A6-FFAF-4C99-12E1140A763C}"/>
              </a:ext>
            </a:extLst>
          </p:cNvPr>
          <p:cNvGrpSpPr/>
          <p:nvPr/>
        </p:nvGrpSpPr>
        <p:grpSpPr>
          <a:xfrm>
            <a:off x="7243541" y="3215760"/>
            <a:ext cx="4733267" cy="3104024"/>
            <a:chOff x="7243541" y="3215760"/>
            <a:chExt cx="4733267" cy="310402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385B2A3-F2C2-5066-3DF6-C6DD42754122}"/>
                </a:ext>
              </a:extLst>
            </p:cNvPr>
            <p:cNvGrpSpPr/>
            <p:nvPr/>
          </p:nvGrpSpPr>
          <p:grpSpPr>
            <a:xfrm>
              <a:off x="9270419" y="3912743"/>
              <a:ext cx="2706389" cy="2407041"/>
              <a:chOff x="8649239" y="3152322"/>
              <a:chExt cx="3458642" cy="2822672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BA3E30A9-E1D8-F0C4-ED1C-CE50886ED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69" r="81298" b="65630"/>
              <a:stretch/>
            </p:blipFill>
            <p:spPr>
              <a:xfrm>
                <a:off x="8695585" y="3445738"/>
                <a:ext cx="2591773" cy="1964505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B5E95E-5498-C991-EDCC-126B360357D1}"/>
                  </a:ext>
                </a:extLst>
              </p:cNvPr>
              <p:cNvSpPr txBox="1"/>
              <p:nvPr/>
            </p:nvSpPr>
            <p:spPr>
              <a:xfrm>
                <a:off x="8649239" y="3152322"/>
                <a:ext cx="2385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dirty="0"/>
                  <a:t>Software 1 </a:t>
                </a:r>
                <a:r>
                  <a:rPr lang="en-NZ" dirty="0" err="1"/>
                  <a:t>psuedocode</a:t>
                </a:r>
                <a:endParaRPr lang="en-NZ" dirty="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5940E9E-96A8-76A5-9AFC-6C39C52DE2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69" r="81298" b="65630"/>
              <a:stretch/>
            </p:blipFill>
            <p:spPr>
              <a:xfrm>
                <a:off x="9516108" y="4010489"/>
                <a:ext cx="2591773" cy="1964505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7DE9FC-D8EE-7E60-CBF4-690D780FAE8D}"/>
                  </a:ext>
                </a:extLst>
              </p:cNvPr>
              <p:cNvSpPr txBox="1"/>
              <p:nvPr/>
            </p:nvSpPr>
            <p:spPr>
              <a:xfrm>
                <a:off x="9469762" y="3717073"/>
                <a:ext cx="2385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NZ" dirty="0"/>
                  <a:t>Software 2 </a:t>
                </a:r>
                <a:r>
                  <a:rPr lang="en-NZ" dirty="0" err="1"/>
                  <a:t>psuedocode</a:t>
                </a:r>
                <a:endParaRPr lang="en-NZ" dirty="0"/>
              </a:p>
            </p:txBody>
          </p:sp>
        </p:grpSp>
        <p:sp>
          <p:nvSpPr>
            <p:cNvPr id="57" name="Arrow: Curved Down 56">
              <a:extLst>
                <a:ext uri="{FF2B5EF4-FFF2-40B4-BE49-F238E27FC236}">
                  <a16:creationId xmlns:a16="http://schemas.microsoft.com/office/drawing/2014/main" id="{6AAB0ADF-BD09-CC3E-F3C8-DF2AF95D3B74}"/>
                </a:ext>
              </a:extLst>
            </p:cNvPr>
            <p:cNvSpPr/>
            <p:nvPr/>
          </p:nvSpPr>
          <p:spPr>
            <a:xfrm>
              <a:off x="7243541" y="3215760"/>
              <a:ext cx="3191377" cy="71529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70FD5E-615E-CCBE-51B3-CDFB528D95DB}"/>
              </a:ext>
            </a:extLst>
          </p:cNvPr>
          <p:cNvGrpSpPr/>
          <p:nvPr/>
        </p:nvGrpSpPr>
        <p:grpSpPr>
          <a:xfrm>
            <a:off x="4479894" y="3141656"/>
            <a:ext cx="4376999" cy="2494876"/>
            <a:chOff x="4479894" y="3141656"/>
            <a:chExt cx="4376999" cy="249487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240D30-7FBC-D429-AE8E-DF8BFBCA2C9D}"/>
                </a:ext>
              </a:extLst>
            </p:cNvPr>
            <p:cNvSpPr txBox="1"/>
            <p:nvPr/>
          </p:nvSpPr>
          <p:spPr>
            <a:xfrm>
              <a:off x="5393584" y="3912743"/>
              <a:ext cx="2100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/>
                <a:t>Pipeline </a:t>
              </a:r>
              <a:r>
                <a:rPr lang="en-NZ" dirty="0" err="1"/>
                <a:t>psuedocode</a:t>
              </a:r>
              <a:endParaRPr lang="en-NZ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3B2A1B-C873-D90A-CB0F-6F074C77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8015" y="4255407"/>
              <a:ext cx="3918878" cy="1381125"/>
            </a:xfrm>
            <a:prstGeom prst="rect">
              <a:avLst/>
            </a:prstGeom>
          </p:spPr>
        </p:pic>
        <p:sp>
          <p:nvSpPr>
            <p:cNvPr id="59" name="Arrow: Curved Down 58">
              <a:extLst>
                <a:ext uri="{FF2B5EF4-FFF2-40B4-BE49-F238E27FC236}">
                  <a16:creationId xmlns:a16="http://schemas.microsoft.com/office/drawing/2014/main" id="{A39B61FE-CBC8-64A4-7A5F-3B98DEA82D64}"/>
                </a:ext>
              </a:extLst>
            </p:cNvPr>
            <p:cNvSpPr/>
            <p:nvPr/>
          </p:nvSpPr>
          <p:spPr>
            <a:xfrm>
              <a:off x="4479894" y="3141656"/>
              <a:ext cx="2240911" cy="71529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9ECDE28-5C7D-3816-E540-9745A467C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3" y="3923003"/>
            <a:ext cx="1330772" cy="12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5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4898C50B-5329-4CBB-AD1E-327AC923E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1" y="0"/>
            <a:ext cx="6887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3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bot and computer Royalty Free Vector Image - VectorStock">
            <a:extLst>
              <a:ext uri="{FF2B5EF4-FFF2-40B4-BE49-F238E27FC236}">
                <a16:creationId xmlns:a16="http://schemas.microsoft.com/office/drawing/2014/main" id="{767F95CB-7C73-4CBB-9BD6-C827BADD8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4547149" y="2162265"/>
            <a:ext cx="2373769" cy="23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99987-C578-496D-91BF-EDDCA421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7" y="2162265"/>
            <a:ext cx="2484180" cy="2357082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11CDE37-89D2-45FF-84E7-62B91FA5AAE6}"/>
              </a:ext>
            </a:extLst>
          </p:cNvPr>
          <p:cNvSpPr/>
          <p:nvPr/>
        </p:nvSpPr>
        <p:spPr>
          <a:xfrm>
            <a:off x="2516697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FAF8F-BCB0-4C35-AE92-278E4FB9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80" y="2162265"/>
            <a:ext cx="2382474" cy="2357082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AAA0510-7BC3-4497-80FD-C65D25045FBB}"/>
              </a:ext>
            </a:extLst>
          </p:cNvPr>
          <p:cNvSpPr/>
          <p:nvPr/>
        </p:nvSpPr>
        <p:spPr>
          <a:xfrm>
            <a:off x="6326697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96D-2EFC-43DD-AAC0-B48DD89FB91A}"/>
              </a:ext>
            </a:extLst>
          </p:cNvPr>
          <p:cNvGrpSpPr/>
          <p:nvPr/>
        </p:nvGrpSpPr>
        <p:grpSpPr>
          <a:xfrm>
            <a:off x="478630" y="286974"/>
            <a:ext cx="11966752" cy="3044773"/>
            <a:chOff x="-133766" y="3086100"/>
            <a:chExt cx="11966752" cy="30447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E91203-EE64-4C60-A7D0-835024C594C7}"/>
                </a:ext>
              </a:extLst>
            </p:cNvPr>
            <p:cNvSpPr/>
            <p:nvPr/>
          </p:nvSpPr>
          <p:spPr>
            <a:xfrm>
              <a:off x="212144" y="3086100"/>
              <a:ext cx="10760656" cy="2919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04320A53-932F-4354-9D43-223E4A1DF41D}"/>
                </a:ext>
              </a:extLst>
            </p:cNvPr>
            <p:cNvSpPr/>
            <p:nvPr/>
          </p:nvSpPr>
          <p:spPr>
            <a:xfrm>
              <a:off x="802418" y="3610761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8B4585AE-7992-4458-9CAB-51E64751AD46}"/>
                </a:ext>
              </a:extLst>
            </p:cNvPr>
            <p:cNvSpPr/>
            <p:nvPr/>
          </p:nvSpPr>
          <p:spPr>
            <a:xfrm>
              <a:off x="802418" y="3409458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C57C414-54C3-4D64-92F5-842A7C6E803F}"/>
                </a:ext>
              </a:extLst>
            </p:cNvPr>
            <p:cNvSpPr/>
            <p:nvPr/>
          </p:nvSpPr>
          <p:spPr>
            <a:xfrm>
              <a:off x="802418" y="3208154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B7013-4847-4C63-A033-CF6738834EEF}"/>
                </a:ext>
              </a:extLst>
            </p:cNvPr>
            <p:cNvSpPr txBox="1"/>
            <p:nvPr/>
          </p:nvSpPr>
          <p:spPr>
            <a:xfrm>
              <a:off x="66779" y="3868860"/>
              <a:ext cx="1850751" cy="641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/</a:t>
              </a:r>
              <a:r>
                <a:rPr lang="en-US" sz="1200" b="1" dirty="0" err="1"/>
                <a:t>mnt</a:t>
              </a:r>
              <a:r>
                <a:rPr lang="en-US" sz="1200" b="1" dirty="0"/>
                <a:t>/</a:t>
              </a:r>
              <a:r>
                <a:rPr lang="en-US" sz="1200" b="1" dirty="0" err="1"/>
                <a:t>archgen</a:t>
              </a:r>
              <a:r>
                <a:rPr lang="en-US" sz="1200" b="1" dirty="0"/>
                <a:t>/</a:t>
              </a:r>
            </a:p>
            <a:p>
              <a:pPr algn="ctr"/>
              <a:r>
                <a:rPr lang="en-US" sz="1000" b="1" dirty="0"/>
                <a:t>Permanent storage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87A01-B12D-41ED-9628-F6F5BE7521FD}"/>
                </a:ext>
              </a:extLst>
            </p:cNvPr>
            <p:cNvGrpSpPr/>
            <p:nvPr/>
          </p:nvGrpSpPr>
          <p:grpSpPr>
            <a:xfrm>
              <a:off x="1862740" y="3339473"/>
              <a:ext cx="2162472" cy="2639006"/>
              <a:chOff x="5343906" y="4315949"/>
              <a:chExt cx="1451948" cy="1771907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1AD04D5-26F3-4E98-AB94-D58D73F22FE8}"/>
                  </a:ext>
                </a:extLst>
              </p:cNvPr>
              <p:cNvSpPr txBox="1"/>
              <p:nvPr/>
            </p:nvSpPr>
            <p:spPr>
              <a:xfrm>
                <a:off x="5619276" y="5626191"/>
                <a:ext cx="901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bio01-97</a:t>
                </a:r>
              </a:p>
              <a:p>
                <a:pPr algn="ctr"/>
                <a:r>
                  <a:rPr lang="en-US" sz="1200" b="1" dirty="0"/>
                  <a:t>8CPU 15Gb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AC4035C-671D-4E15-AE57-E64714CFFD2E}"/>
                  </a:ext>
                </a:extLst>
              </p:cNvPr>
              <p:cNvGrpSpPr/>
              <p:nvPr/>
            </p:nvGrpSpPr>
            <p:grpSpPr>
              <a:xfrm>
                <a:off x="5343906" y="4315949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C09CD22E-1950-427A-A3D8-3D8A7686C0DB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1C803DA1-1AEE-4E7E-BA4B-15E6562DC55C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DF6BB23D-CDF7-4F52-9326-680139987975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2B196583-887D-4D1D-846B-C323EC020E6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07E3D0F-BBFA-4897-A078-60B043C40EDF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A038ABF-42EE-49C9-9002-61905E1BE634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0F6A4DEB-E7B2-4466-AA04-F3272FBD73BB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88A45B2-86FB-49AD-BF69-468ED2115BC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22EA9401-9E6F-423A-B803-95B0FF2E70CD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1AA7431-D343-4278-B369-301A7FA0EBDC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145AA2F-C5B8-4620-907C-49C81579BD34}"/>
                  </a:ext>
                </a:extLst>
              </p:cNvPr>
              <p:cNvGrpSpPr/>
              <p:nvPr/>
            </p:nvGrpSpPr>
            <p:grpSpPr>
              <a:xfrm>
                <a:off x="5343906" y="4586883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228F814-79DB-4BEF-BFE4-34C096AC1AD2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3F494294-99A2-4768-8FF3-D69948EE99F9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FA3F151-6E31-4668-8567-AA6158BE40C4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A020F842-B4FB-4393-912B-040B67A6851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25543BC-400F-46C5-9135-3EF6B129458D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497C411-D9C5-422A-B85E-A5D3A26F4EEA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8A49959-9114-4F14-92F9-059AAEEB203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DA18CF6-755F-4D0F-9629-5472283C437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67F45602-F966-4592-977F-7615FED43829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39BB3F98-E2B6-49EA-91DA-58DD3920B34E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16641516-DECA-4AD1-B352-4AB8424A988E}"/>
                  </a:ext>
                </a:extLst>
              </p:cNvPr>
              <p:cNvGrpSpPr/>
              <p:nvPr/>
            </p:nvGrpSpPr>
            <p:grpSpPr>
              <a:xfrm>
                <a:off x="5343906" y="4451416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189568F-799E-47A0-B620-04D7317F094A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208FB4D-1E5D-4224-BAB4-C7D62C49FFDC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189D4AD-974F-46DE-8B41-54E1C7C99FBF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7995715-5751-4277-9D3F-B92D2619A07C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2FD3A18-67E4-4FBF-98AA-209C7F08E9F9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91FDAA6-68AB-495A-9FFD-90A3294262A2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BC1B6927-9700-473F-9EE1-0234F96F825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07D67AE-989C-4F1B-B363-B88675F8CA7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09F4465-78F9-4C7D-9430-9857F9DE8FBF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88420CD-5B9B-4068-A98B-50A648685A1C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0CACEDD-BDB8-4992-A065-300359F2E2F8}"/>
                  </a:ext>
                </a:extLst>
              </p:cNvPr>
              <p:cNvGrpSpPr/>
              <p:nvPr/>
            </p:nvGrpSpPr>
            <p:grpSpPr>
              <a:xfrm>
                <a:off x="5343906" y="4722350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2161E50B-AEF6-438E-A667-195E82201C3B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73E2F9A-54C4-476D-83D2-FC9C32005F75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9733CE8C-E1DB-4D2D-B603-C3EFD9A95C53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FBE8CED8-DCEE-4132-8809-51A944ECA29D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59A0953-814C-43B4-B0FB-386D5465270D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50178907-E77A-4157-B442-1535651A3103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E59E2708-0EDD-428D-892D-E21CE498518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F0BCC9-2B92-44B9-B3A6-1A1E4533D317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76A6028C-4073-4AF2-AE4C-EF4F219B258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9AAB74C-D5E4-4146-B1AC-8F9924941378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C246D3B-3855-4338-9E9B-5EFCF50BB31F}"/>
                  </a:ext>
                </a:extLst>
              </p:cNvPr>
              <p:cNvGrpSpPr/>
              <p:nvPr/>
            </p:nvGrpSpPr>
            <p:grpSpPr>
              <a:xfrm>
                <a:off x="5343906" y="4857817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F329CC47-C6FC-4870-B343-969B3BBD9004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BDD12E42-6D04-4998-9DB6-DB415FBDB6EE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5892B58-3737-4BF2-BCC0-1A0E50641B4C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635C11AE-8CB2-481E-B4A5-360DB1697765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534742-16C1-4A7F-A119-13A05D9689FB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AC67F4B5-736F-4557-AC81-4EB6627D38A5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10FBDB33-41BC-484D-9905-85D641243F9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50DCA825-E75B-425B-AF4E-7D0B2AEEE30C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65FDA64-3B73-4396-9A5E-D7F7EB00B10D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FD2A001-B8F6-4042-B8CF-60DF2779AB81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08165F1-2E45-4CC4-8C7A-9112A6744E53}"/>
                  </a:ext>
                </a:extLst>
              </p:cNvPr>
              <p:cNvGrpSpPr/>
              <p:nvPr/>
            </p:nvGrpSpPr>
            <p:grpSpPr>
              <a:xfrm>
                <a:off x="5343906" y="4993284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C389EF9-B6CF-4375-9720-F45DB8A573E2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84AC599-5833-437A-9A1C-035085FB342D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CFA48A87-51BF-475F-B3AD-6DDCBCB22A9D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64E0EC63-ECAF-466D-A259-11661AB4FAA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531A4B5-27EE-4E98-8467-C123A495446F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8B052DA9-5553-4FD3-9B5F-3316FDA7207C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0911E68-AC6A-4A19-B2E2-E18C6537BD9E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A64BF9B7-84B6-45AD-B5F2-E03FEC80F9CD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D06C35F-7AC3-4C61-9A5F-2BE1FB336782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889D460-F0AA-4A76-A61A-3C23BDA40586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D886EB6-1343-4896-87B0-5B1CF6AEA61F}"/>
                  </a:ext>
                </a:extLst>
              </p:cNvPr>
              <p:cNvGrpSpPr/>
              <p:nvPr/>
            </p:nvGrpSpPr>
            <p:grpSpPr>
              <a:xfrm>
                <a:off x="5343906" y="5128751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B7718DF-81DD-40D7-ACED-7E5ED729F3DC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32058B8-560E-426E-9A29-DCB03E9EC1BF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5B72189-A1D2-4B03-8DB9-6C44A0ACD754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9B933C6-C1C0-4021-82EA-6066294E3134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684EE3B-6319-4446-8C30-45FE11DC20B9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461540F1-667F-4CDF-A426-4D541C88FE2E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D585364-921B-4AD4-AD72-AAFF83A12701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5D1242C-9538-40D2-9D02-DB78CE1EC38F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42724C6-F767-4B86-8771-BAEE886D4B1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4E3BDAD-171C-4BC9-8175-907297B852FB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3C0480B-41C3-4B24-B1AE-1C2575A0BF73}"/>
                  </a:ext>
                </a:extLst>
              </p:cNvPr>
              <p:cNvGrpSpPr/>
              <p:nvPr/>
            </p:nvGrpSpPr>
            <p:grpSpPr>
              <a:xfrm>
                <a:off x="5343906" y="5264218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D4B7C88-17E2-442D-9462-997AF27370A0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A758AA4-0D6C-46A1-9B0E-13C90F18451A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06100528-EB67-45DD-91BF-04F2310A3BBE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6EB4789B-26A8-4874-95E0-9492257D1C8B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A81991F-AB45-4A7A-83A3-51CB389602E0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32F48FC-27B4-439B-B2F3-0F30B582957D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1CDFB87D-6472-40AC-801E-E6F11C5138E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55D3B2F-58D4-4E41-9444-169082A86159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C8EBC5B-8393-4AC1-BDAA-DAA3150B1E7C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2046C81-A76A-4BBD-88EC-D737A2967884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EFC1479-B2D9-4B61-8943-529B3AABDB56}"/>
                  </a:ext>
                </a:extLst>
              </p:cNvPr>
              <p:cNvGrpSpPr/>
              <p:nvPr/>
            </p:nvGrpSpPr>
            <p:grpSpPr>
              <a:xfrm>
                <a:off x="5343906" y="5399685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F3C3134-5F1F-4BE0-8EA7-C2D8E6418F74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0F27E47-DC4B-4C16-9FD8-6233C9A4E009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1E1C5A47-044F-4E5A-BCCF-91EC04AB6B29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0BB4E0E8-2195-4129-9526-A9C9CE1CE21D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78A873F6-84C7-4DB6-AA2E-3304CBFF0C86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9D1BB479-5790-4E00-AC2B-BAD1CEB968E1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F4EC00A9-F193-4698-83A1-C381394CD54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7CDE041-F9A0-4332-8577-36C946A769E8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F7EC7447-606F-41C0-A79D-DD1D3183F372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149E030-9B4F-4391-81E6-4A50A1A8955A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67019BA0-886D-4749-A83D-B7058C7D57CC}"/>
                  </a:ext>
                </a:extLst>
              </p:cNvPr>
              <p:cNvGrpSpPr/>
              <p:nvPr/>
            </p:nvGrpSpPr>
            <p:grpSpPr>
              <a:xfrm>
                <a:off x="5343906" y="5535149"/>
                <a:ext cx="1451948" cy="101600"/>
                <a:chOff x="5441409" y="2111121"/>
                <a:chExt cx="1451948" cy="101600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B7A5C0D-4B62-4AFA-B5DB-10178A64580D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624ADD0-1A6E-47EB-BD56-10090C7D07EF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CE98914-AE31-491B-AC9D-DB580513E191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FE20784-7C2B-44E9-80B4-2CEA7A8C35BB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877EA9B-059D-440C-90AC-F2C7E1F3EFA8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CAF8720A-5CCE-4AA0-BF79-9B6FB88F551A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A0AF3B7-C7CA-4D08-AB2F-F865E6FBB12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A3ADD4C7-5D27-4E7E-A19B-936A098FDB66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99C8F2B-D576-494A-9865-AC75CC95546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1335DC5-C2A8-42BA-A564-A488CA523753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5954F-9A98-41E7-B0BA-8006B3695AC3}"/>
                </a:ext>
              </a:extLst>
            </p:cNvPr>
            <p:cNvGrpSpPr/>
            <p:nvPr/>
          </p:nvGrpSpPr>
          <p:grpSpPr>
            <a:xfrm>
              <a:off x="5618266" y="3339474"/>
              <a:ext cx="1609617" cy="2244383"/>
              <a:chOff x="7099254" y="4314560"/>
              <a:chExt cx="1080745" cy="15069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FDAAA7C-CE8B-4210-A010-46206AE6EBB8}"/>
                  </a:ext>
                </a:extLst>
              </p:cNvPr>
              <p:cNvSpPr/>
              <p:nvPr/>
            </p:nvSpPr>
            <p:spPr>
              <a:xfrm>
                <a:off x="72865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8C8AF99-1C05-4B33-ABFC-EB50A6F4C7C8}"/>
                  </a:ext>
                </a:extLst>
              </p:cNvPr>
              <p:cNvSpPr/>
              <p:nvPr/>
            </p:nvSpPr>
            <p:spPr>
              <a:xfrm>
                <a:off x="743767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F621DBA-53C5-4A7F-A645-A10C990D540B}"/>
                  </a:ext>
                </a:extLst>
              </p:cNvPr>
              <p:cNvSpPr/>
              <p:nvPr/>
            </p:nvSpPr>
            <p:spPr>
              <a:xfrm>
                <a:off x="75888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A1A327B-0C88-4EDF-87F1-46A2C1696441}"/>
                  </a:ext>
                </a:extLst>
              </p:cNvPr>
              <p:cNvSpPr/>
              <p:nvPr/>
            </p:nvSpPr>
            <p:spPr>
              <a:xfrm>
                <a:off x="773997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B56D5BA-0211-445F-8278-D2B3C837E987}"/>
                  </a:ext>
                </a:extLst>
              </p:cNvPr>
              <p:cNvSpPr/>
              <p:nvPr/>
            </p:nvSpPr>
            <p:spPr>
              <a:xfrm>
                <a:off x="78911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023090-1C7F-427F-BB2C-6C5FF71E3176}"/>
                  </a:ext>
                </a:extLst>
              </p:cNvPr>
              <p:cNvSpPr/>
              <p:nvPr/>
            </p:nvSpPr>
            <p:spPr>
              <a:xfrm>
                <a:off x="72865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9F51882-78DF-477C-8E91-56441DBCDCC5}"/>
                  </a:ext>
                </a:extLst>
              </p:cNvPr>
              <p:cNvSpPr/>
              <p:nvPr/>
            </p:nvSpPr>
            <p:spPr>
              <a:xfrm>
                <a:off x="743767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542CF7D-D500-4EA5-A5CD-A08AE0C589B4}"/>
                  </a:ext>
                </a:extLst>
              </p:cNvPr>
              <p:cNvSpPr/>
              <p:nvPr/>
            </p:nvSpPr>
            <p:spPr>
              <a:xfrm>
                <a:off x="75888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46E3F30-1FFF-44D5-9CDF-6A81FCEE6DE6}"/>
                  </a:ext>
                </a:extLst>
              </p:cNvPr>
              <p:cNvSpPr/>
              <p:nvPr/>
            </p:nvSpPr>
            <p:spPr>
              <a:xfrm>
                <a:off x="773997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743508C-AAAA-44EA-B1DD-C1D503A46170}"/>
                  </a:ext>
                </a:extLst>
              </p:cNvPr>
              <p:cNvSpPr/>
              <p:nvPr/>
            </p:nvSpPr>
            <p:spPr>
              <a:xfrm>
                <a:off x="78911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9F044CE-6A88-4419-BEC7-32649EA6FA84}"/>
                  </a:ext>
                </a:extLst>
              </p:cNvPr>
              <p:cNvSpPr/>
              <p:nvPr/>
            </p:nvSpPr>
            <p:spPr>
              <a:xfrm>
                <a:off x="72865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94E9541-F8AA-43D1-B350-75E1E34C3C97}"/>
                  </a:ext>
                </a:extLst>
              </p:cNvPr>
              <p:cNvSpPr/>
              <p:nvPr/>
            </p:nvSpPr>
            <p:spPr>
              <a:xfrm>
                <a:off x="743767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B67A58A-E34B-4294-925B-103941FE6A1E}"/>
                  </a:ext>
                </a:extLst>
              </p:cNvPr>
              <p:cNvSpPr/>
              <p:nvPr/>
            </p:nvSpPr>
            <p:spPr>
              <a:xfrm>
                <a:off x="75888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79100CC-BA20-44DE-BA2E-AE4836A259DB}"/>
                  </a:ext>
                </a:extLst>
              </p:cNvPr>
              <p:cNvSpPr/>
              <p:nvPr/>
            </p:nvSpPr>
            <p:spPr>
              <a:xfrm>
                <a:off x="773997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6A121C7-BC86-4A6A-887B-9E6B4C9F019A}"/>
                  </a:ext>
                </a:extLst>
              </p:cNvPr>
              <p:cNvSpPr/>
              <p:nvPr/>
            </p:nvSpPr>
            <p:spPr>
              <a:xfrm>
                <a:off x="78911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ABAA55D-6E20-4109-9940-1A52C76BAE41}"/>
                  </a:ext>
                </a:extLst>
              </p:cNvPr>
              <p:cNvSpPr/>
              <p:nvPr/>
            </p:nvSpPr>
            <p:spPr>
              <a:xfrm>
                <a:off x="72865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4E7F388-1ADB-492C-8C6A-D8A1E0B9B95C}"/>
                  </a:ext>
                </a:extLst>
              </p:cNvPr>
              <p:cNvSpPr/>
              <p:nvPr/>
            </p:nvSpPr>
            <p:spPr>
              <a:xfrm>
                <a:off x="743767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5DEF31-FC08-45A7-A9CB-4D27A021BEE7}"/>
                  </a:ext>
                </a:extLst>
              </p:cNvPr>
              <p:cNvSpPr/>
              <p:nvPr/>
            </p:nvSpPr>
            <p:spPr>
              <a:xfrm>
                <a:off x="75888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99192A-0F2E-45CB-8C96-78F3906738BF}"/>
                  </a:ext>
                </a:extLst>
              </p:cNvPr>
              <p:cNvSpPr/>
              <p:nvPr/>
            </p:nvSpPr>
            <p:spPr>
              <a:xfrm>
                <a:off x="773997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ABC9CFF-7160-4018-A44A-0A305BAD9E40}"/>
                  </a:ext>
                </a:extLst>
              </p:cNvPr>
              <p:cNvSpPr/>
              <p:nvPr/>
            </p:nvSpPr>
            <p:spPr>
              <a:xfrm>
                <a:off x="78911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027466F-D6DB-4C12-B207-9B7DA05E0FF9}"/>
                  </a:ext>
                </a:extLst>
              </p:cNvPr>
              <p:cNvSpPr/>
              <p:nvPr/>
            </p:nvSpPr>
            <p:spPr>
              <a:xfrm>
                <a:off x="72865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C664A31-53D6-4F86-9330-685473782F43}"/>
                  </a:ext>
                </a:extLst>
              </p:cNvPr>
              <p:cNvSpPr/>
              <p:nvPr/>
            </p:nvSpPr>
            <p:spPr>
              <a:xfrm>
                <a:off x="743767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9DD8FE1-314F-4E87-8F6E-6F8D246E3AE2}"/>
                  </a:ext>
                </a:extLst>
              </p:cNvPr>
              <p:cNvSpPr/>
              <p:nvPr/>
            </p:nvSpPr>
            <p:spPr>
              <a:xfrm>
                <a:off x="75888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3CC3112-B90B-4971-A59D-01DDBDAD31BB}"/>
                  </a:ext>
                </a:extLst>
              </p:cNvPr>
              <p:cNvSpPr/>
              <p:nvPr/>
            </p:nvSpPr>
            <p:spPr>
              <a:xfrm>
                <a:off x="773997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C866CEA-C288-40F3-BB36-08DF08F8ED52}"/>
                  </a:ext>
                </a:extLst>
              </p:cNvPr>
              <p:cNvSpPr/>
              <p:nvPr/>
            </p:nvSpPr>
            <p:spPr>
              <a:xfrm>
                <a:off x="78911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BE2ADE4-E51D-4B8A-A93F-4C3545C2E5CB}"/>
                  </a:ext>
                </a:extLst>
              </p:cNvPr>
              <p:cNvSpPr/>
              <p:nvPr/>
            </p:nvSpPr>
            <p:spPr>
              <a:xfrm>
                <a:off x="72865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CF24210-ED86-4F87-A2C8-112E1014229E}"/>
                  </a:ext>
                </a:extLst>
              </p:cNvPr>
              <p:cNvSpPr/>
              <p:nvPr/>
            </p:nvSpPr>
            <p:spPr>
              <a:xfrm>
                <a:off x="743767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0D294C1-91F9-4CF8-A698-C3A1C01172FC}"/>
                  </a:ext>
                </a:extLst>
              </p:cNvPr>
              <p:cNvSpPr/>
              <p:nvPr/>
            </p:nvSpPr>
            <p:spPr>
              <a:xfrm>
                <a:off x="75888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A962423-FE01-48C0-863F-2C96BFC5A610}"/>
                  </a:ext>
                </a:extLst>
              </p:cNvPr>
              <p:cNvSpPr/>
              <p:nvPr/>
            </p:nvSpPr>
            <p:spPr>
              <a:xfrm>
                <a:off x="773997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8301AF4-1980-4EDA-B7FD-199998C8BF0B}"/>
                  </a:ext>
                </a:extLst>
              </p:cNvPr>
              <p:cNvSpPr/>
              <p:nvPr/>
            </p:nvSpPr>
            <p:spPr>
              <a:xfrm>
                <a:off x="78911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3C10642-B91A-42B5-84A6-8EAC30507C00}"/>
                  </a:ext>
                </a:extLst>
              </p:cNvPr>
              <p:cNvSpPr/>
              <p:nvPr/>
            </p:nvSpPr>
            <p:spPr>
              <a:xfrm>
                <a:off x="728652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9E134A6-A40E-4929-AA6F-5FEAD85B6EA4}"/>
                  </a:ext>
                </a:extLst>
              </p:cNvPr>
              <p:cNvSpPr/>
              <p:nvPr/>
            </p:nvSpPr>
            <p:spPr>
              <a:xfrm>
                <a:off x="743767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ED286AE-3F50-4936-8034-1EDB55B06F4B}"/>
                  </a:ext>
                </a:extLst>
              </p:cNvPr>
              <p:cNvSpPr/>
              <p:nvPr/>
            </p:nvSpPr>
            <p:spPr>
              <a:xfrm>
                <a:off x="758882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121CBE-2FA7-4175-8A13-EC7787EDFFF8}"/>
                  </a:ext>
                </a:extLst>
              </p:cNvPr>
              <p:cNvSpPr/>
              <p:nvPr/>
            </p:nvSpPr>
            <p:spPr>
              <a:xfrm>
                <a:off x="7739976" y="5228960"/>
                <a:ext cx="101600" cy="101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89B0B84-45D4-48A1-84B4-FE3BE6EDE328}"/>
                  </a:ext>
                </a:extLst>
              </p:cNvPr>
              <p:cNvSpPr/>
              <p:nvPr/>
            </p:nvSpPr>
            <p:spPr>
              <a:xfrm>
                <a:off x="7891126" y="5228960"/>
                <a:ext cx="101600" cy="101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6BF9B6F-8ACE-4ABD-8377-31A160AAAAA0}"/>
                  </a:ext>
                </a:extLst>
              </p:cNvPr>
              <p:cNvSpPr txBox="1"/>
              <p:nvPr/>
            </p:nvSpPr>
            <p:spPr>
              <a:xfrm>
                <a:off x="7099254" y="5359840"/>
                <a:ext cx="108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bionode01-34</a:t>
                </a:r>
              </a:p>
              <a:p>
                <a:pPr algn="ctr"/>
                <a:r>
                  <a:rPr lang="en-US" sz="1200" b="1" dirty="0"/>
                  <a:t>24CPU 47Gb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40BFC5-EB2C-483B-878D-CFAD710CEDFF}"/>
                </a:ext>
              </a:extLst>
            </p:cNvPr>
            <p:cNvGrpSpPr/>
            <p:nvPr/>
          </p:nvGrpSpPr>
          <p:grpSpPr>
            <a:xfrm>
              <a:off x="7042387" y="3339473"/>
              <a:ext cx="1609616" cy="2524187"/>
              <a:chOff x="8405341" y="4314560"/>
              <a:chExt cx="1080744" cy="169481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48CF068-D3E4-4A55-B6BD-F8A8D7F9947A}"/>
                  </a:ext>
                </a:extLst>
              </p:cNvPr>
              <p:cNvGrpSpPr/>
              <p:nvPr/>
            </p:nvGrpSpPr>
            <p:grpSpPr>
              <a:xfrm>
                <a:off x="8560164" y="4314560"/>
                <a:ext cx="706200" cy="1016000"/>
                <a:chOff x="7387494" y="2246588"/>
                <a:chExt cx="706200" cy="101600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B302B57-F6FA-4436-986F-C8A639A72739}"/>
                    </a:ext>
                  </a:extLst>
                </p:cNvPr>
                <p:cNvGrpSpPr/>
                <p:nvPr/>
              </p:nvGrpSpPr>
              <p:grpSpPr>
                <a:xfrm>
                  <a:off x="7387494" y="22465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C178774B-B192-4973-B519-6E0C1542DBAD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C0C267ED-7345-4F73-8530-5B520AB3D1A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EFC8EA25-DD8A-4870-8BA7-77A78E083EE5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236E88B-0D6B-4589-B0D2-735954D9C3D7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717F471-BEB7-49DA-88C1-743EC11785A4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5DEF7853-C09F-4522-B3E1-7A694ADE1EB4}"/>
                    </a:ext>
                  </a:extLst>
                </p:cNvPr>
                <p:cNvGrpSpPr/>
                <p:nvPr/>
              </p:nvGrpSpPr>
              <p:grpSpPr>
                <a:xfrm>
                  <a:off x="7387494" y="23989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E1CA859-6B3E-4499-9F46-816DDCD595F4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05D30200-F2F7-4D44-8A22-E3A613C7A098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BECBCD0-A1C8-4714-81ED-05AC63937FF9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8F1A6AA-5F81-4F84-B684-7FDD9B882D1A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2941EA0-F652-4D04-BE64-23ADA64492FF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6B79F0D-E460-4A2D-853E-814B109D4CE3}"/>
                    </a:ext>
                  </a:extLst>
                </p:cNvPr>
                <p:cNvGrpSpPr/>
                <p:nvPr/>
              </p:nvGrpSpPr>
              <p:grpSpPr>
                <a:xfrm>
                  <a:off x="7387494" y="25513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BE212140-0146-4895-A859-C00B0F2A394E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046B544A-C2B7-4AAE-84B2-0D8ED6AE9AF3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0EAD6436-3C1B-411A-932D-83F72F5915AD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044A300-2AA8-400D-A27D-DEA2D3BA5236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B548D793-1127-47B6-82CD-82E10B53144F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2040A8B-E7DF-4401-9A43-105FC9B7D896}"/>
                    </a:ext>
                  </a:extLst>
                </p:cNvPr>
                <p:cNvGrpSpPr/>
                <p:nvPr/>
              </p:nvGrpSpPr>
              <p:grpSpPr>
                <a:xfrm>
                  <a:off x="7387494" y="27037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45A3D14-8CE8-472C-AB95-56482A9E981E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FB99388E-2C98-4759-99F4-3B46637C8988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0EC1589-29CB-4EA9-87F2-AAC423BB2D2A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9A7199D-4E50-4206-A3B7-41A0269B5E11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3D01DD2D-115E-4452-B830-40B45A068BA5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CED91B7-B02F-4C48-8A44-09D7D46D1198}"/>
                    </a:ext>
                  </a:extLst>
                </p:cNvPr>
                <p:cNvGrpSpPr/>
                <p:nvPr/>
              </p:nvGrpSpPr>
              <p:grpSpPr>
                <a:xfrm>
                  <a:off x="7387494" y="28561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610C00F-31AA-48D6-BC23-FB3CEED3D927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500DE43-2310-4EB1-8FDD-AFA786056F4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7A0A799-52C6-407C-BF1C-BF951A71EEDA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63BB3F6-2C47-4744-965C-2896681D0E13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226A341D-477E-4072-BD20-C163194AD084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7E4F77A-6D47-49E4-AD09-5782776E50FE}"/>
                    </a:ext>
                  </a:extLst>
                </p:cNvPr>
                <p:cNvGrpSpPr/>
                <p:nvPr/>
              </p:nvGrpSpPr>
              <p:grpSpPr>
                <a:xfrm>
                  <a:off x="7387494" y="30085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5AAC902-CE36-4EDB-A66B-2294FE2E6468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71DC4AF-8D51-4FB0-B535-64A5B4CB815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DF05151-2679-449A-B0F5-88E056F71567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982A95C8-F847-4C9D-94D8-F70879F19929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3EC0986-4DD9-4586-8CAE-D70BAB44B64C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870DD80-103C-487A-9F40-5F90B131B16C}"/>
                    </a:ext>
                  </a:extLst>
                </p:cNvPr>
                <p:cNvGrpSpPr/>
                <p:nvPr/>
              </p:nvGrpSpPr>
              <p:grpSpPr>
                <a:xfrm>
                  <a:off x="7387494" y="31609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583BDDBA-A9A9-4B15-8ADC-EC73CA1C87E3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C6D8CB7-DC70-4944-A936-C5698B46AAED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8E4A79F-DA3B-4D4E-8BEA-BA2F519FEC19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BA701C0-A729-49C7-A24B-8392CC4B85C3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3F85544-BF9C-4386-8DA4-3E5ABD137791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11A4B6-9D36-476A-A82B-6D907B8C2D5F}"/>
                  </a:ext>
                </a:extLst>
              </p:cNvPr>
              <p:cNvSpPr txBox="1"/>
              <p:nvPr/>
            </p:nvSpPr>
            <p:spPr>
              <a:xfrm>
                <a:off x="8405341" y="5363043"/>
                <a:ext cx="1080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bionode35-67</a:t>
                </a:r>
              </a:p>
              <a:p>
                <a:pPr algn="ctr"/>
                <a:r>
                  <a:rPr lang="en-US" sz="1200" b="1" dirty="0"/>
                  <a:t>32/36CPU </a:t>
                </a:r>
              </a:p>
              <a:p>
                <a:pPr algn="ctr"/>
                <a:r>
                  <a:rPr lang="en-US" sz="1200" b="1" dirty="0"/>
                  <a:t>125-376Gb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4F053-BD78-4D49-B82A-58E708F5A4D3}"/>
                </a:ext>
              </a:extLst>
            </p:cNvPr>
            <p:cNvSpPr/>
            <p:nvPr/>
          </p:nvSpPr>
          <p:spPr>
            <a:xfrm rot="5400000">
              <a:off x="8865174" y="3345058"/>
              <a:ext cx="151319" cy="151319"/>
            </a:xfrm>
            <a:prstGeom prst="rect">
              <a:avLst/>
            </a:prstGeom>
            <a:solidFill>
              <a:srgbClr val="B4C7E7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0CC25A-DBDD-45E8-87BB-A95E21C7B3A5}"/>
                </a:ext>
              </a:extLst>
            </p:cNvPr>
            <p:cNvSpPr txBox="1"/>
            <p:nvPr/>
          </p:nvSpPr>
          <p:spPr>
            <a:xfrm>
              <a:off x="9034374" y="3284516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bionc14 16CPU 503Gb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4F6082-5887-46C6-BD44-B580C1F62BD5}"/>
                </a:ext>
              </a:extLst>
            </p:cNvPr>
            <p:cNvSpPr/>
            <p:nvPr/>
          </p:nvSpPr>
          <p:spPr>
            <a:xfrm rot="5400000">
              <a:off x="8865174" y="404657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2A5728-44DF-41A2-B05C-8038B7E183F9}"/>
                </a:ext>
              </a:extLst>
            </p:cNvPr>
            <p:cNvSpPr txBox="1"/>
            <p:nvPr/>
          </p:nvSpPr>
          <p:spPr>
            <a:xfrm>
              <a:off x="9034374" y="3989593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bionc11 48CPU 1Tb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9F1C80-D985-4EA5-A960-644AE931C17F}"/>
                </a:ext>
              </a:extLst>
            </p:cNvPr>
            <p:cNvSpPr/>
            <p:nvPr/>
          </p:nvSpPr>
          <p:spPr>
            <a:xfrm rot="5400000">
              <a:off x="8865174" y="439734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D74D1-4938-41FE-854C-252AFCF81A6A}"/>
                </a:ext>
              </a:extLst>
            </p:cNvPr>
            <p:cNvSpPr txBox="1"/>
            <p:nvPr/>
          </p:nvSpPr>
          <p:spPr>
            <a:xfrm>
              <a:off x="9034374" y="4342140"/>
              <a:ext cx="27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bionc13 48CPU 2Tb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6D25802-C5B4-4D2D-800D-E9BCD9E2C83B}"/>
                </a:ext>
              </a:extLst>
            </p:cNvPr>
            <p:cNvSpPr/>
            <p:nvPr/>
          </p:nvSpPr>
          <p:spPr>
            <a:xfrm rot="5400000">
              <a:off x="8865174" y="3695818"/>
              <a:ext cx="151319" cy="151319"/>
            </a:xfrm>
            <a:prstGeom prst="rect">
              <a:avLst/>
            </a:prstGeom>
            <a:solidFill>
              <a:srgbClr val="B4C7E7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C251B8-1EF8-4B03-B901-A83DD53E9750}"/>
                </a:ext>
              </a:extLst>
            </p:cNvPr>
            <p:cNvSpPr txBox="1"/>
            <p:nvPr/>
          </p:nvSpPr>
          <p:spPr>
            <a:xfrm>
              <a:off x="9042928" y="3637054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bionc04 48CPU 503Gb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DBE8FDD-BF77-43A4-9F10-ADDE8E4D405D}"/>
                </a:ext>
              </a:extLst>
            </p:cNvPr>
            <p:cNvSpPr/>
            <p:nvPr/>
          </p:nvSpPr>
          <p:spPr>
            <a:xfrm rot="5400000">
              <a:off x="8860974" y="5271849"/>
              <a:ext cx="151319" cy="1513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B2472E-5679-4662-8777-C3CE0C43E955}"/>
                </a:ext>
              </a:extLst>
            </p:cNvPr>
            <p:cNvSpPr txBox="1"/>
            <p:nvPr/>
          </p:nvSpPr>
          <p:spPr>
            <a:xfrm>
              <a:off x="9030174" y="5198072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Not usable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790F9B-72A0-4097-B058-D21B3D338E2B}"/>
                </a:ext>
              </a:extLst>
            </p:cNvPr>
            <p:cNvSpPr/>
            <p:nvPr/>
          </p:nvSpPr>
          <p:spPr>
            <a:xfrm rot="5400000">
              <a:off x="8860974" y="5723943"/>
              <a:ext cx="151319" cy="1513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8013E-ED03-4EF5-8CCE-4D521E6567A4}"/>
                </a:ext>
              </a:extLst>
            </p:cNvPr>
            <p:cNvSpPr txBox="1"/>
            <p:nvPr/>
          </p:nvSpPr>
          <p:spPr>
            <a:xfrm>
              <a:off x="9030174" y="5651943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all.q</a:t>
              </a:r>
              <a:r>
                <a:rPr lang="en-US" sz="1200" b="1" dirty="0"/>
                <a:t>, </a:t>
              </a:r>
              <a:r>
                <a:rPr lang="en-US" sz="1200" b="1" dirty="0" err="1"/>
                <a:t>archgen.q</a:t>
              </a:r>
              <a:endParaRPr lang="en-US" sz="12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E1810-4CFF-4532-8DE7-F05E8E75E6AF}"/>
                </a:ext>
              </a:extLst>
            </p:cNvPr>
            <p:cNvSpPr/>
            <p:nvPr/>
          </p:nvSpPr>
          <p:spPr>
            <a:xfrm rot="5400000">
              <a:off x="8858539" y="5498784"/>
              <a:ext cx="151319" cy="15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E5D782-EC4A-49CF-9D74-36A4BA57E78A}"/>
                </a:ext>
              </a:extLst>
            </p:cNvPr>
            <p:cNvSpPr txBox="1"/>
            <p:nvPr/>
          </p:nvSpPr>
          <p:spPr>
            <a:xfrm>
              <a:off x="9027739" y="5425007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all.q</a:t>
              </a:r>
              <a:endParaRPr lang="en-US" sz="1200" b="1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CAF5C0-2F6F-4601-8112-D4BD41ACB643}"/>
                </a:ext>
              </a:extLst>
            </p:cNvPr>
            <p:cNvSpPr/>
            <p:nvPr/>
          </p:nvSpPr>
          <p:spPr>
            <a:xfrm rot="5400000">
              <a:off x="8865174" y="474988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6D2735-AF5D-427D-8823-579443E52617}"/>
                </a:ext>
              </a:extLst>
            </p:cNvPr>
            <p:cNvSpPr txBox="1"/>
            <p:nvPr/>
          </p:nvSpPr>
          <p:spPr>
            <a:xfrm>
              <a:off x="9034374" y="4694680"/>
              <a:ext cx="27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bionode27 128CPU 1Tb</a:t>
              </a:r>
            </a:p>
          </p:txBody>
        </p:sp>
        <p:sp>
          <p:nvSpPr>
            <p:cNvPr id="34" name="Flowchart: Magnetic Disk 33">
              <a:extLst>
                <a:ext uri="{FF2B5EF4-FFF2-40B4-BE49-F238E27FC236}">
                  <a16:creationId xmlns:a16="http://schemas.microsoft.com/office/drawing/2014/main" id="{5A6C2EE6-0480-4A2E-9040-DFF055E91756}"/>
                </a:ext>
              </a:extLst>
            </p:cNvPr>
            <p:cNvSpPr/>
            <p:nvPr/>
          </p:nvSpPr>
          <p:spPr>
            <a:xfrm>
              <a:off x="802418" y="5001834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9FCB835A-64D1-48F8-A23C-20B4AD33B669}"/>
                </a:ext>
              </a:extLst>
            </p:cNvPr>
            <p:cNvSpPr/>
            <p:nvPr/>
          </p:nvSpPr>
          <p:spPr>
            <a:xfrm>
              <a:off x="802418" y="4800531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789FD5CC-48A3-43E9-B411-E27F6319C396}"/>
                </a:ext>
              </a:extLst>
            </p:cNvPr>
            <p:cNvSpPr/>
            <p:nvPr/>
          </p:nvSpPr>
          <p:spPr>
            <a:xfrm>
              <a:off x="802418" y="4599228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BAE58-FB4A-46D5-AF05-867FA9C2CC2B}"/>
                </a:ext>
              </a:extLst>
            </p:cNvPr>
            <p:cNvSpPr txBox="1"/>
            <p:nvPr/>
          </p:nvSpPr>
          <p:spPr>
            <a:xfrm>
              <a:off x="-133766" y="5259933"/>
              <a:ext cx="2251840" cy="87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/</a:t>
              </a:r>
              <a:r>
                <a:rPr lang="en-US" sz="1200" b="1" dirty="0" err="1"/>
                <a:t>mnt</a:t>
              </a:r>
              <a:r>
                <a:rPr lang="en-US" sz="1200" b="1" dirty="0"/>
                <a:t>/scratch/</a:t>
              </a:r>
            </a:p>
            <a:p>
              <a:pPr algn="ctr"/>
              <a:r>
                <a:rPr lang="en-US" sz="1000" b="1" dirty="0"/>
                <a:t>Temporary </a:t>
              </a:r>
              <a:r>
                <a:rPr lang="en-US" sz="1000" b="1" dirty="0" err="1"/>
                <a:t>hdd</a:t>
              </a:r>
              <a:r>
                <a:rPr lang="en-US" sz="1000" b="1" dirty="0"/>
                <a:t> space</a:t>
              </a:r>
              <a:br>
                <a:rPr lang="en-US" sz="1000" b="1" dirty="0"/>
              </a:br>
              <a:r>
                <a:rPr lang="en-US" sz="1000" b="1" dirty="0"/>
                <a:t>meant for I/O heavy jobs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FDCE2A-016B-4D97-B08A-3123FC20A5C9}"/>
                </a:ext>
              </a:extLst>
            </p:cNvPr>
            <p:cNvGrpSpPr/>
            <p:nvPr/>
          </p:nvGrpSpPr>
          <p:grpSpPr>
            <a:xfrm>
              <a:off x="4407507" y="3345058"/>
              <a:ext cx="1080745" cy="884528"/>
              <a:chOff x="4407507" y="3345058"/>
              <a:chExt cx="1080745" cy="88452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FD25075-DB48-4714-A98E-25BD2A1C4ADE}"/>
                  </a:ext>
                </a:extLst>
              </p:cNvPr>
              <p:cNvSpPr/>
              <p:nvPr/>
            </p:nvSpPr>
            <p:spPr>
              <a:xfrm>
                <a:off x="442198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286EDA-BD11-43C6-B0DE-7C51A8EBD20B}"/>
                  </a:ext>
                </a:extLst>
              </p:cNvPr>
              <p:cNvSpPr/>
              <p:nvPr/>
            </p:nvSpPr>
            <p:spPr>
              <a:xfrm>
                <a:off x="4647103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95B8DE-5F25-41C3-B97F-9ACB3DF88849}"/>
                  </a:ext>
                </a:extLst>
              </p:cNvPr>
              <p:cNvSpPr/>
              <p:nvPr/>
            </p:nvSpPr>
            <p:spPr>
              <a:xfrm>
                <a:off x="4872219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02F432-3848-446B-8457-88FF7F20DFCA}"/>
                  </a:ext>
                </a:extLst>
              </p:cNvPr>
              <p:cNvSpPr/>
              <p:nvPr/>
            </p:nvSpPr>
            <p:spPr>
              <a:xfrm>
                <a:off x="509733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1885EC-4650-4F93-BFAA-F56E062B4736}"/>
                  </a:ext>
                </a:extLst>
              </p:cNvPr>
              <p:cNvSpPr/>
              <p:nvPr/>
            </p:nvSpPr>
            <p:spPr>
              <a:xfrm>
                <a:off x="5322452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410EA36-6A16-424C-8CA7-29F74D0B9CC0}"/>
                  </a:ext>
                </a:extLst>
              </p:cNvPr>
              <p:cNvSpPr/>
              <p:nvPr/>
            </p:nvSpPr>
            <p:spPr>
              <a:xfrm>
                <a:off x="4421986" y="3572036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4CB873-DFB6-4647-9BCD-4B6FC3A94AB0}"/>
                  </a:ext>
                </a:extLst>
              </p:cNvPr>
              <p:cNvSpPr txBox="1"/>
              <p:nvPr/>
            </p:nvSpPr>
            <p:spPr>
              <a:xfrm>
                <a:off x="4407507" y="3767921"/>
                <a:ext cx="108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bionode01-06</a:t>
                </a:r>
              </a:p>
              <a:p>
                <a:pPr algn="ctr"/>
                <a:r>
                  <a:rPr lang="en-US" sz="1200" b="1" dirty="0"/>
                  <a:t>64CPU 755Gb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7EB494-D56B-4957-B768-00EA590F6820}"/>
                </a:ext>
              </a:extLst>
            </p:cNvPr>
            <p:cNvGrpSpPr/>
            <p:nvPr/>
          </p:nvGrpSpPr>
          <p:grpSpPr>
            <a:xfrm>
              <a:off x="4412190" y="4348268"/>
              <a:ext cx="1077539" cy="683095"/>
              <a:chOff x="4409110" y="3345058"/>
              <a:chExt cx="1077539" cy="68309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985BE3-44F2-472E-A7B2-3C4A495A3CE1}"/>
                  </a:ext>
                </a:extLst>
              </p:cNvPr>
              <p:cNvSpPr/>
              <p:nvPr/>
            </p:nvSpPr>
            <p:spPr>
              <a:xfrm>
                <a:off x="442198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D88FD7-C3F1-42B4-A8A8-916E602E1D22}"/>
                  </a:ext>
                </a:extLst>
              </p:cNvPr>
              <p:cNvSpPr/>
              <p:nvPr/>
            </p:nvSpPr>
            <p:spPr>
              <a:xfrm>
                <a:off x="4647103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7CEFDB-2E4E-4ADA-9620-58103162CD86}"/>
                  </a:ext>
                </a:extLst>
              </p:cNvPr>
              <p:cNvSpPr txBox="1"/>
              <p:nvPr/>
            </p:nvSpPr>
            <p:spPr>
              <a:xfrm>
                <a:off x="4409110" y="3566488"/>
                <a:ext cx="10775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bionode07-08</a:t>
                </a:r>
              </a:p>
              <a:p>
                <a:pPr algn="ctr"/>
                <a:r>
                  <a:rPr lang="en-US" sz="1200" b="1" dirty="0"/>
                  <a:t>112CPU 2Tb</a:t>
                </a:r>
              </a:p>
            </p:txBody>
          </p:sp>
        </p:grpSp>
      </p:grpSp>
      <p:pic>
        <p:nvPicPr>
          <p:cNvPr id="241" name="Picture 240">
            <a:extLst>
              <a:ext uri="{FF2B5EF4-FFF2-40B4-BE49-F238E27FC236}">
                <a16:creationId xmlns:a16="http://schemas.microsoft.com/office/drawing/2014/main" id="{7E63C5AE-D722-49F9-8143-A2E7EDC55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100668" y="68815"/>
            <a:ext cx="11990664" cy="3360185"/>
          </a:xfrm>
          <a:prstGeom prst="rect">
            <a:avLst/>
          </a:prstGeom>
        </p:spPr>
      </p:pic>
      <p:sp>
        <p:nvSpPr>
          <p:cNvPr id="242" name="Rectangle 1">
            <a:extLst>
              <a:ext uri="{FF2B5EF4-FFF2-40B4-BE49-F238E27FC236}">
                <a16:creationId xmlns:a16="http://schemas.microsoft.com/office/drawing/2014/main" id="{6B152584-548E-47D5-A0EA-84D0748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93" y="3746005"/>
            <a:ext cx="109824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 Grid Engine (SGE), using two different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all.q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everyone,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exclusively for us)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(queue submission)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297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1A9C94-46F6-F227-3902-60B8F4D03588}"/>
              </a:ext>
            </a:extLst>
          </p:cNvPr>
          <p:cNvGrpSpPr/>
          <p:nvPr/>
        </p:nvGrpSpPr>
        <p:grpSpPr>
          <a:xfrm>
            <a:off x="1002733" y="1604644"/>
            <a:ext cx="9181174" cy="2958392"/>
            <a:chOff x="227437" y="797397"/>
            <a:chExt cx="10996374" cy="35432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299987-C578-496D-91BF-EDDCA421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7" y="1463018"/>
              <a:ext cx="2484180" cy="2357082"/>
            </a:xfrm>
            <a:prstGeom prst="rect">
              <a:avLst/>
            </a:prstGeom>
          </p:spPr>
        </p:pic>
        <p:sp>
          <p:nvSpPr>
            <p:cNvPr id="4" name="Arrow: Curved Down 3">
              <a:extLst>
                <a:ext uri="{FF2B5EF4-FFF2-40B4-BE49-F238E27FC236}">
                  <a16:creationId xmlns:a16="http://schemas.microsoft.com/office/drawing/2014/main" id="{711CDE37-89D2-45FF-84E7-62B91FA5AAE6}"/>
                </a:ext>
              </a:extLst>
            </p:cNvPr>
            <p:cNvSpPr/>
            <p:nvPr/>
          </p:nvSpPr>
          <p:spPr>
            <a:xfrm>
              <a:off x="1225779" y="797397"/>
              <a:ext cx="2567032" cy="66562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1AAA0510-7BC3-4497-80FD-C65D25045FBB}"/>
                </a:ext>
              </a:extLst>
            </p:cNvPr>
            <p:cNvSpPr/>
            <p:nvPr/>
          </p:nvSpPr>
          <p:spPr>
            <a:xfrm>
              <a:off x="4812484" y="797397"/>
              <a:ext cx="2567032" cy="66562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AF35E-0BFA-EA64-4B7F-81C6430C2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13" b="89957" l="9429" r="96000">
                          <a14:foregroundMark x1="11571" y1="61406" x2="6286" y2="67288"/>
                          <a14:foregroundMark x1="6286" y1="67288" x2="4143" y2="74319"/>
                          <a14:foregroundMark x1="4143" y1="74319" x2="50571" y2="95696"/>
                          <a14:foregroundMark x1="50571" y1="95696" x2="62714" y2="71162"/>
                          <a14:foregroundMark x1="62714" y1="71162" x2="66714" y2="59254"/>
                          <a14:foregroundMark x1="66714" y1="59254" x2="94143" y2="30846"/>
                          <a14:foregroundMark x1="94143" y1="30846" x2="95000" y2="20947"/>
                          <a14:foregroundMark x1="95000" y1="20947" x2="88000" y2="14204"/>
                          <a14:foregroundMark x1="88000" y1="14204" x2="50429" y2="2296"/>
                          <a14:foregroundMark x1="50429" y1="2296" x2="10429" y2="41320"/>
                          <a14:foregroundMark x1="10429" y1="41320" x2="9429" y2="51650"/>
                          <a14:foregroundMark x1="9429" y1="51650" x2="11571" y2="59684"/>
                          <a14:foregroundMark x1="11571" y1="59684" x2="10286" y2="62267"/>
                          <a14:foregroundMark x1="35714" y1="22669" x2="20714" y2="33859"/>
                          <a14:foregroundMark x1="20714" y1="33859" x2="21143" y2="43185"/>
                          <a14:foregroundMark x1="21143" y1="43185" x2="42286" y2="40890"/>
                          <a14:foregroundMark x1="42286" y1="40890" x2="46857" y2="31707"/>
                          <a14:foregroundMark x1="46857" y1="31707" x2="40143" y2="24534"/>
                          <a14:foregroundMark x1="40143" y1="24534" x2="35571" y2="22812"/>
                          <a14:foregroundMark x1="35000" y1="26829" x2="21857" y2="38451"/>
                          <a14:foregroundMark x1="21857" y1="38451" x2="32714" y2="45911"/>
                          <a14:foregroundMark x1="32714" y1="45911" x2="42571" y2="32712"/>
                          <a14:foregroundMark x1="42571" y1="32712" x2="35429" y2="25251"/>
                          <a14:foregroundMark x1="35429" y1="25251" x2="30000" y2="29125"/>
                          <a14:foregroundMark x1="59000" y1="36298" x2="47000" y2="34290"/>
                          <a14:foregroundMark x1="47000" y1="34290" x2="34714" y2="42181"/>
                          <a14:foregroundMark x1="34714" y1="42181" x2="36571" y2="56528"/>
                          <a14:foregroundMark x1="36571" y1="56528" x2="43429" y2="59541"/>
                          <a14:foregroundMark x1="43429" y1="59541" x2="58286" y2="41894"/>
                          <a14:foregroundMark x1="58286" y1="41894" x2="57286" y2="32855"/>
                          <a14:foregroundMark x1="57286" y1="32855" x2="56571" y2="32712"/>
                          <a14:foregroundMark x1="64714" y1="32281" x2="56714" y2="34864"/>
                          <a14:foregroundMark x1="56714" y1="34864" x2="46571" y2="50933"/>
                          <a14:foregroundMark x1="46571" y1="50933" x2="57714" y2="61693"/>
                          <a14:foregroundMark x1="57714" y1="61693" x2="69000" y2="52367"/>
                          <a14:foregroundMark x1="69000" y1="52367" x2="69000" y2="37303"/>
                          <a14:foregroundMark x1="69000" y1="37303" x2="63143" y2="32999"/>
                          <a14:foregroundMark x1="63143" y1="32999" x2="63143" y2="32999"/>
                          <a14:foregroundMark x1="49000" y1="40603" x2="39143" y2="49067"/>
                          <a14:foregroundMark x1="39143" y1="49067" x2="39143" y2="65423"/>
                          <a14:foregroundMark x1="39143" y1="65423" x2="48286" y2="48637"/>
                          <a14:foregroundMark x1="48286" y1="48637" x2="42571" y2="44763"/>
                          <a14:foregroundMark x1="67000" y1="14491" x2="48857" y2="11191"/>
                          <a14:foregroundMark x1="48857" y1="11191" x2="45000" y2="17073"/>
                          <a14:foregroundMark x1="45000" y1="17073" x2="56000" y2="25968"/>
                          <a14:foregroundMark x1="56000" y1="25968" x2="72000" y2="31707"/>
                          <a14:foregroundMark x1="72000" y1="31707" x2="81429" y2="32281"/>
                          <a14:foregroundMark x1="81429" y1="32281" x2="87286" y2="27977"/>
                          <a14:foregroundMark x1="87286" y1="27977" x2="84000" y2="20947"/>
                          <a14:foregroundMark x1="84000" y1="20947" x2="65714" y2="14204"/>
                          <a14:foregroundMark x1="64857" y1="34146" x2="56429" y2="46198"/>
                          <a14:foregroundMark x1="56429" y1="46198" x2="61000" y2="55237"/>
                          <a14:foregroundMark x1="61000" y1="55237" x2="73143" y2="47920"/>
                          <a14:foregroundMark x1="73143" y1="47920" x2="69714" y2="33859"/>
                          <a14:foregroundMark x1="69714" y1="33859" x2="63857" y2="35007"/>
                          <a14:foregroundMark x1="90429" y1="17791" x2="92286" y2="30990"/>
                          <a14:foregroundMark x1="92286" y1="30990" x2="97143" y2="25681"/>
                          <a14:foregroundMark x1="97143" y1="25681" x2="96000" y2="14778"/>
                          <a14:foregroundMark x1="96000" y1="14778" x2="89571" y2="18938"/>
                          <a14:foregroundMark x1="67571" y1="13056" x2="63429" y2="4878"/>
                          <a14:foregroundMark x1="63429" y1="4878" x2="51286" y2="3013"/>
                          <a14:foregroundMark x1="51286" y1="3013" x2="54429" y2="14347"/>
                          <a14:foregroundMark x1="54429" y1="14347" x2="64000" y2="14491"/>
                          <a14:foregroundMark x1="64000" y1="14491" x2="65571" y2="11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811" y="1463018"/>
              <a:ext cx="2890057" cy="2877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373B82-423C-8C24-9F7E-C91078E9A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128" t="45098" r="27794" b="52026"/>
            <a:stretch/>
          </p:blipFill>
          <p:spPr>
            <a:xfrm>
              <a:off x="3034238" y="1561629"/>
              <a:ext cx="2664043" cy="2258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ED1B8A-FC07-E3F5-8763-48110C99E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169" r="81298" b="65630"/>
            <a:stretch/>
          </p:blipFill>
          <p:spPr>
            <a:xfrm>
              <a:off x="7379516" y="2901854"/>
              <a:ext cx="1656738" cy="1255769"/>
            </a:xfrm>
            <a:prstGeom prst="rect">
              <a:avLst/>
            </a:prstGeom>
          </p:spPr>
        </p:pic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A0C4E276-36A7-FE03-5E4E-431DB99626A8}"/>
                </a:ext>
              </a:extLst>
            </p:cNvPr>
            <p:cNvSpPr/>
            <p:nvPr/>
          </p:nvSpPr>
          <p:spPr>
            <a:xfrm>
              <a:off x="8039778" y="797397"/>
              <a:ext cx="2567032" cy="66562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" name="Graphic 4" descr="Document with solid fill">
              <a:extLst>
                <a:ext uri="{FF2B5EF4-FFF2-40B4-BE49-F238E27FC236}">
                  <a16:creationId xmlns:a16="http://schemas.microsoft.com/office/drawing/2014/main" id="{37AA2EEA-AAFA-F46D-BC7A-B34580D3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65340" y="1463017"/>
              <a:ext cx="1658471" cy="165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47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2E608C8-F26A-F43E-8CB8-8F5BCBFA9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" y="2896899"/>
            <a:ext cx="2074110" cy="196799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1B09429-70A1-5AB9-869D-936934A7B629}"/>
              </a:ext>
            </a:extLst>
          </p:cNvPr>
          <p:cNvGrpSpPr/>
          <p:nvPr/>
        </p:nvGrpSpPr>
        <p:grpSpPr>
          <a:xfrm>
            <a:off x="309553" y="820038"/>
            <a:ext cx="4896703" cy="1975143"/>
            <a:chOff x="309553" y="-74360"/>
            <a:chExt cx="4896703" cy="1975143"/>
          </a:xfrm>
        </p:grpSpPr>
        <p:sp>
          <p:nvSpPr>
            <p:cNvPr id="26" name="Arrow: Curved Down 25">
              <a:extLst>
                <a:ext uri="{FF2B5EF4-FFF2-40B4-BE49-F238E27FC236}">
                  <a16:creationId xmlns:a16="http://schemas.microsoft.com/office/drawing/2014/main" id="{3661713D-8A16-9F2D-F168-51F2802D70E4}"/>
                </a:ext>
              </a:extLst>
            </p:cNvPr>
            <p:cNvSpPr/>
            <p:nvPr/>
          </p:nvSpPr>
          <p:spPr>
            <a:xfrm rot="18432424">
              <a:off x="-184180" y="419373"/>
              <a:ext cx="1975143" cy="987678"/>
            </a:xfrm>
            <a:prstGeom prst="curvedDownArrow">
              <a:avLst>
                <a:gd name="adj1" fmla="val 25000"/>
                <a:gd name="adj2" fmla="val 60240"/>
                <a:gd name="adj3" fmla="val 269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D5EA87F-A8F0-6BCC-9619-35D19EF1B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1"/>
            <a:stretch/>
          </p:blipFill>
          <p:spPr>
            <a:xfrm>
              <a:off x="1828588" y="290743"/>
              <a:ext cx="3377668" cy="78105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FC1A65-EAEF-C3A2-1E6B-74ECCF181CDC}"/>
              </a:ext>
            </a:extLst>
          </p:cNvPr>
          <p:cNvGrpSpPr/>
          <p:nvPr/>
        </p:nvGrpSpPr>
        <p:grpSpPr>
          <a:xfrm>
            <a:off x="2656905" y="2041719"/>
            <a:ext cx="2412988" cy="3814282"/>
            <a:chOff x="2656905" y="1147321"/>
            <a:chExt cx="2412988" cy="381428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997B5CF-41DB-1233-B031-1B5D3035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13" b="89957" l="9429" r="96000">
                          <a14:foregroundMark x1="11571" y1="61406" x2="6286" y2="67288"/>
                          <a14:foregroundMark x1="6286" y1="67288" x2="4143" y2="74319"/>
                          <a14:foregroundMark x1="4143" y1="74319" x2="50571" y2="95696"/>
                          <a14:foregroundMark x1="50571" y1="95696" x2="62714" y2="71162"/>
                          <a14:foregroundMark x1="62714" y1="71162" x2="66714" y2="59254"/>
                          <a14:foregroundMark x1="66714" y1="59254" x2="94143" y2="30846"/>
                          <a14:foregroundMark x1="94143" y1="30846" x2="95000" y2="20947"/>
                          <a14:foregroundMark x1="95000" y1="20947" x2="88000" y2="14204"/>
                          <a14:foregroundMark x1="88000" y1="14204" x2="50429" y2="2296"/>
                          <a14:foregroundMark x1="50429" y1="2296" x2="10429" y2="41320"/>
                          <a14:foregroundMark x1="10429" y1="41320" x2="9429" y2="51650"/>
                          <a14:foregroundMark x1="9429" y1="51650" x2="11571" y2="59684"/>
                          <a14:foregroundMark x1="11571" y1="59684" x2="10286" y2="62267"/>
                          <a14:foregroundMark x1="35714" y1="22669" x2="20714" y2="33859"/>
                          <a14:foregroundMark x1="20714" y1="33859" x2="21143" y2="43185"/>
                          <a14:foregroundMark x1="21143" y1="43185" x2="42286" y2="40890"/>
                          <a14:foregroundMark x1="42286" y1="40890" x2="46857" y2="31707"/>
                          <a14:foregroundMark x1="46857" y1="31707" x2="40143" y2="24534"/>
                          <a14:foregroundMark x1="40143" y1="24534" x2="35571" y2="22812"/>
                          <a14:foregroundMark x1="35000" y1="26829" x2="21857" y2="38451"/>
                          <a14:foregroundMark x1="21857" y1="38451" x2="32714" y2="45911"/>
                          <a14:foregroundMark x1="32714" y1="45911" x2="42571" y2="32712"/>
                          <a14:foregroundMark x1="42571" y1="32712" x2="35429" y2="25251"/>
                          <a14:foregroundMark x1="35429" y1="25251" x2="30000" y2="29125"/>
                          <a14:foregroundMark x1="59000" y1="36298" x2="47000" y2="34290"/>
                          <a14:foregroundMark x1="47000" y1="34290" x2="34714" y2="42181"/>
                          <a14:foregroundMark x1="34714" y1="42181" x2="36571" y2="56528"/>
                          <a14:foregroundMark x1="36571" y1="56528" x2="43429" y2="59541"/>
                          <a14:foregroundMark x1="43429" y1="59541" x2="58286" y2="41894"/>
                          <a14:foregroundMark x1="58286" y1="41894" x2="57286" y2="32855"/>
                          <a14:foregroundMark x1="57286" y1="32855" x2="56571" y2="32712"/>
                          <a14:foregroundMark x1="64714" y1="32281" x2="56714" y2="34864"/>
                          <a14:foregroundMark x1="56714" y1="34864" x2="46571" y2="50933"/>
                          <a14:foregroundMark x1="46571" y1="50933" x2="57714" y2="61693"/>
                          <a14:foregroundMark x1="57714" y1="61693" x2="69000" y2="52367"/>
                          <a14:foregroundMark x1="69000" y1="52367" x2="69000" y2="37303"/>
                          <a14:foregroundMark x1="69000" y1="37303" x2="63143" y2="32999"/>
                          <a14:foregroundMark x1="63143" y1="32999" x2="63143" y2="32999"/>
                          <a14:foregroundMark x1="49000" y1="40603" x2="39143" y2="49067"/>
                          <a14:foregroundMark x1="39143" y1="49067" x2="39143" y2="65423"/>
                          <a14:foregroundMark x1="39143" y1="65423" x2="48286" y2="48637"/>
                          <a14:foregroundMark x1="48286" y1="48637" x2="42571" y2="44763"/>
                          <a14:foregroundMark x1="67000" y1="14491" x2="48857" y2="11191"/>
                          <a14:foregroundMark x1="48857" y1="11191" x2="45000" y2="17073"/>
                          <a14:foregroundMark x1="45000" y1="17073" x2="56000" y2="25968"/>
                          <a14:foregroundMark x1="56000" y1="25968" x2="72000" y2="31707"/>
                          <a14:foregroundMark x1="72000" y1="31707" x2="81429" y2="32281"/>
                          <a14:foregroundMark x1="81429" y1="32281" x2="87286" y2="27977"/>
                          <a14:foregroundMark x1="87286" y1="27977" x2="84000" y2="20947"/>
                          <a14:foregroundMark x1="84000" y1="20947" x2="65714" y2="14204"/>
                          <a14:foregroundMark x1="64857" y1="34146" x2="56429" y2="46198"/>
                          <a14:foregroundMark x1="56429" y1="46198" x2="61000" y2="55237"/>
                          <a14:foregroundMark x1="61000" y1="55237" x2="73143" y2="47920"/>
                          <a14:foregroundMark x1="73143" y1="47920" x2="69714" y2="33859"/>
                          <a14:foregroundMark x1="69714" y1="33859" x2="63857" y2="35007"/>
                          <a14:foregroundMark x1="90429" y1="17791" x2="92286" y2="30990"/>
                          <a14:foregroundMark x1="92286" y1="30990" x2="97143" y2="25681"/>
                          <a14:foregroundMark x1="97143" y1="25681" x2="96000" y2="14778"/>
                          <a14:foregroundMark x1="96000" y1="14778" x2="89571" y2="18938"/>
                          <a14:foregroundMark x1="67571" y1="13056" x2="63429" y2="4878"/>
                          <a14:foregroundMark x1="63429" y1="4878" x2="51286" y2="3013"/>
                          <a14:foregroundMark x1="51286" y1="3013" x2="54429" y2="14347"/>
                          <a14:foregroundMark x1="54429" y1="14347" x2="64000" y2="14491"/>
                          <a14:foregroundMark x1="64000" y1="14491" x2="65571" y2="11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905" y="2558955"/>
              <a:ext cx="2412988" cy="2402648"/>
            </a:xfrm>
            <a:prstGeom prst="rect">
              <a:avLst/>
            </a:prstGeom>
          </p:spPr>
        </p:pic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1AEE9D38-AD17-64FC-C804-D0B301E31A6A}"/>
                </a:ext>
              </a:extLst>
            </p:cNvPr>
            <p:cNvSpPr/>
            <p:nvPr/>
          </p:nvSpPr>
          <p:spPr>
            <a:xfrm>
              <a:off x="3749923" y="1147321"/>
              <a:ext cx="419291" cy="11648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E64615-8CC6-6249-5B33-EC0212B3F956}"/>
              </a:ext>
            </a:extLst>
          </p:cNvPr>
          <p:cNvGrpSpPr/>
          <p:nvPr/>
        </p:nvGrpSpPr>
        <p:grpSpPr>
          <a:xfrm>
            <a:off x="6612993" y="681268"/>
            <a:ext cx="5152084" cy="3199628"/>
            <a:chOff x="6612993" y="681268"/>
            <a:chExt cx="5152084" cy="319962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64D0FD5-2C3D-146D-F737-1AD485615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169" r="81298" b="65630"/>
            <a:stretch/>
          </p:blipFill>
          <p:spPr>
            <a:xfrm>
              <a:off x="8255289" y="2621716"/>
              <a:ext cx="1383256" cy="1048477"/>
            </a:xfrm>
            <a:prstGeom prst="rect">
              <a:avLst/>
            </a:prstGeom>
          </p:spPr>
        </p:pic>
        <p:sp>
          <p:nvSpPr>
            <p:cNvPr id="20" name="Arrow: Curved Down 19">
              <a:extLst>
                <a:ext uri="{FF2B5EF4-FFF2-40B4-BE49-F238E27FC236}">
                  <a16:creationId xmlns:a16="http://schemas.microsoft.com/office/drawing/2014/main" id="{A6EED1E3-CC97-955C-5C8F-34FDF427B959}"/>
                </a:ext>
              </a:extLst>
            </p:cNvPr>
            <p:cNvSpPr/>
            <p:nvPr/>
          </p:nvSpPr>
          <p:spPr>
            <a:xfrm>
              <a:off x="9106642" y="1940448"/>
              <a:ext cx="2143285" cy="5557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Graphic 20" descr="Document with solid fill">
              <a:extLst>
                <a:ext uri="{FF2B5EF4-FFF2-40B4-BE49-F238E27FC236}">
                  <a16:creationId xmlns:a16="http://schemas.microsoft.com/office/drawing/2014/main" id="{EA4257C1-53E7-9C49-C1C9-4C85FC389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0374" y="2496192"/>
              <a:ext cx="1384703" cy="138470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AD3202-EECF-35F2-D952-87F65B6C8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128" t="45098" r="27794" b="52026"/>
            <a:stretch/>
          </p:blipFill>
          <p:spPr>
            <a:xfrm>
              <a:off x="6612993" y="2370354"/>
              <a:ext cx="2224283" cy="188601"/>
            </a:xfrm>
            <a:prstGeom prst="rect">
              <a:avLst/>
            </a:prstGeom>
          </p:spPr>
        </p:pic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5159DD0E-869A-AE70-160A-56F575435203}"/>
                </a:ext>
              </a:extLst>
            </p:cNvPr>
            <p:cNvSpPr/>
            <p:nvPr/>
          </p:nvSpPr>
          <p:spPr>
            <a:xfrm>
              <a:off x="7263282" y="681268"/>
              <a:ext cx="250177" cy="14612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2E92F6-53D9-A646-2312-89072ECC7D86}"/>
              </a:ext>
            </a:extLst>
          </p:cNvPr>
          <p:cNvGrpSpPr/>
          <p:nvPr/>
        </p:nvGrpSpPr>
        <p:grpSpPr>
          <a:xfrm>
            <a:off x="6612992" y="2743404"/>
            <a:ext cx="5152085" cy="3077940"/>
            <a:chOff x="6612992" y="2743404"/>
            <a:chExt cx="5152085" cy="307794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DB89DA-052B-C589-4CD2-3D0650C01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9169" r="81298" b="65630"/>
            <a:stretch/>
          </p:blipFill>
          <p:spPr>
            <a:xfrm>
              <a:off x="8255289" y="4562164"/>
              <a:ext cx="1383256" cy="1048477"/>
            </a:xfrm>
            <a:prstGeom prst="rect">
              <a:avLst/>
            </a:prstGeom>
          </p:spPr>
        </p:pic>
        <p:sp>
          <p:nvSpPr>
            <p:cNvPr id="23" name="Arrow: Curved Down 22">
              <a:extLst>
                <a:ext uri="{FF2B5EF4-FFF2-40B4-BE49-F238E27FC236}">
                  <a16:creationId xmlns:a16="http://schemas.microsoft.com/office/drawing/2014/main" id="{6E9E6D1F-98ED-971D-6A51-41C4C3CB5BE9}"/>
                </a:ext>
              </a:extLst>
            </p:cNvPr>
            <p:cNvSpPr/>
            <p:nvPr/>
          </p:nvSpPr>
          <p:spPr>
            <a:xfrm>
              <a:off x="9106642" y="3880896"/>
              <a:ext cx="2143285" cy="5557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B2D43C57-7BEE-A92E-6548-070E2A67B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80374" y="4436640"/>
              <a:ext cx="1384703" cy="13847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7E40F95-99E6-7A17-FF02-6B45E27E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128" t="45098" r="27794" b="52026"/>
            <a:stretch/>
          </p:blipFill>
          <p:spPr>
            <a:xfrm>
              <a:off x="6612992" y="4342339"/>
              <a:ext cx="2224283" cy="188601"/>
            </a:xfrm>
            <a:prstGeom prst="rect">
              <a:avLst/>
            </a:prstGeom>
          </p:spPr>
        </p:pic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FD13D1A9-4C70-4235-232E-ECF058CD2DF7}"/>
                </a:ext>
              </a:extLst>
            </p:cNvPr>
            <p:cNvSpPr/>
            <p:nvPr/>
          </p:nvSpPr>
          <p:spPr>
            <a:xfrm>
              <a:off x="7263282" y="2743404"/>
              <a:ext cx="250177" cy="14612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AC21B8-4557-AF6F-F11A-C158B8519A31}"/>
              </a:ext>
            </a:extLst>
          </p:cNvPr>
          <p:cNvGrpSpPr/>
          <p:nvPr/>
        </p:nvGrpSpPr>
        <p:grpSpPr>
          <a:xfrm>
            <a:off x="4903694" y="153495"/>
            <a:ext cx="6861382" cy="2719998"/>
            <a:chOff x="4903694" y="0"/>
            <a:chExt cx="6861382" cy="271999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E1A9C94-46F6-F227-3902-60B8F4D03588}"/>
                </a:ext>
              </a:extLst>
            </p:cNvPr>
            <p:cNvGrpSpPr/>
            <p:nvPr/>
          </p:nvGrpSpPr>
          <p:grpSpPr>
            <a:xfrm>
              <a:off x="8255288" y="0"/>
              <a:ext cx="3509788" cy="1940448"/>
              <a:chOff x="8913888" y="-1124499"/>
              <a:chExt cx="4203705" cy="23240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9ED1B8A-FC07-E3F5-8763-48110C99E4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169" r="81298" b="65630"/>
              <a:stretch/>
            </p:blipFill>
            <p:spPr>
              <a:xfrm>
                <a:off x="8913888" y="-308539"/>
                <a:ext cx="1656738" cy="1255769"/>
              </a:xfrm>
              <a:prstGeom prst="rect">
                <a:avLst/>
              </a:prstGeom>
            </p:spPr>
          </p:pic>
          <p:sp>
            <p:nvSpPr>
              <p:cNvPr id="11" name="Arrow: Curved Down 10">
                <a:extLst>
                  <a:ext uri="{FF2B5EF4-FFF2-40B4-BE49-F238E27FC236}">
                    <a16:creationId xmlns:a16="http://schemas.microsoft.com/office/drawing/2014/main" id="{A0C4E276-36A7-FE03-5E4E-431DB99626A8}"/>
                  </a:ext>
                </a:extLst>
              </p:cNvPr>
              <p:cNvSpPr/>
              <p:nvPr/>
            </p:nvSpPr>
            <p:spPr>
              <a:xfrm>
                <a:off x="9933562" y="-1124499"/>
                <a:ext cx="2567032" cy="665622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" name="Graphic 4" descr="Document with solid fill">
                <a:extLst>
                  <a:ext uri="{FF2B5EF4-FFF2-40B4-BE49-F238E27FC236}">
                    <a16:creationId xmlns:a16="http://schemas.microsoft.com/office/drawing/2014/main" id="{37AA2EEA-AAFA-F46D-BC7A-B34580D34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459122" y="-458880"/>
                <a:ext cx="1658471" cy="165847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D43A45-5803-5189-0463-6C44FDC51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3128" t="45098" r="27794" b="52026"/>
            <a:stretch/>
          </p:blipFill>
          <p:spPr>
            <a:xfrm>
              <a:off x="6511444" y="272017"/>
              <a:ext cx="2224283" cy="188601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F9F4303-AF55-F6F4-469D-5380348E7267}"/>
                </a:ext>
              </a:extLst>
            </p:cNvPr>
            <p:cNvCxnSpPr/>
            <p:nvPr/>
          </p:nvCxnSpPr>
          <p:spPr>
            <a:xfrm flipV="1">
              <a:off x="4903694" y="618507"/>
              <a:ext cx="1439931" cy="210149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DE5E4210-2CCC-4E0D-9877-C3C55F8663BF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something successively</a:t>
            </a:r>
          </a:p>
          <a:p>
            <a:r>
              <a:rPr lang="en-US" dirty="0"/>
              <a:t>(locally)</a:t>
            </a:r>
          </a:p>
        </p:txBody>
      </p:sp>
    </p:spTree>
    <p:extLst>
      <p:ext uri="{BB962C8B-B14F-4D97-AF65-F5344CB8AC3E}">
        <p14:creationId xmlns:p14="http://schemas.microsoft.com/office/powerpoint/2010/main" val="24768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BCC833-D9B6-1DCD-D9E4-1B4604A42592}"/>
              </a:ext>
            </a:extLst>
          </p:cNvPr>
          <p:cNvGrpSpPr/>
          <p:nvPr/>
        </p:nvGrpSpPr>
        <p:grpSpPr>
          <a:xfrm>
            <a:off x="224567" y="1851183"/>
            <a:ext cx="2405624" cy="2039474"/>
            <a:chOff x="227437" y="797397"/>
            <a:chExt cx="3565374" cy="30227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D89618-CBB8-B43B-F330-74C2D1C0C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7" y="1463018"/>
              <a:ext cx="2484180" cy="2357082"/>
            </a:xfrm>
            <a:prstGeom prst="rect">
              <a:avLst/>
            </a:prstGeom>
          </p:spPr>
        </p:pic>
        <p:sp>
          <p:nvSpPr>
            <p:cNvPr id="13" name="Arrow: Curved Down 12">
              <a:extLst>
                <a:ext uri="{FF2B5EF4-FFF2-40B4-BE49-F238E27FC236}">
                  <a16:creationId xmlns:a16="http://schemas.microsoft.com/office/drawing/2014/main" id="{7914A8F2-36A6-D0E9-E113-AD8CE81781CC}"/>
                </a:ext>
              </a:extLst>
            </p:cNvPr>
            <p:cNvSpPr/>
            <p:nvPr/>
          </p:nvSpPr>
          <p:spPr>
            <a:xfrm>
              <a:off x="1225779" y="797397"/>
              <a:ext cx="2567032" cy="66562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8BE179DE-1B14-4142-E9CC-B6A006495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0" y="1918186"/>
            <a:ext cx="1949975" cy="1941618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8C465540-B5D1-BC06-142F-7120704D473C}"/>
              </a:ext>
            </a:extLst>
          </p:cNvPr>
          <p:cNvGrpSpPr/>
          <p:nvPr/>
        </p:nvGrpSpPr>
        <p:grpSpPr>
          <a:xfrm>
            <a:off x="4172553" y="277303"/>
            <a:ext cx="9800584" cy="7490108"/>
            <a:chOff x="4172553" y="277303"/>
            <a:chExt cx="9800584" cy="7490108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FC04498-75E8-E031-62AA-5590BCE57D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3585" y="945357"/>
              <a:ext cx="890110" cy="13028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52D5196-B0DC-F6C8-3678-F6FFFEE9F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5850" y="1630766"/>
              <a:ext cx="1324774" cy="8183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9181077-AFAA-2DE8-FF3B-928EBC0C4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2553" y="2467130"/>
              <a:ext cx="1918591" cy="1018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FA8CAAA-D7AD-11ED-155B-DF1A9B8776B4}"/>
                </a:ext>
              </a:extLst>
            </p:cNvPr>
            <p:cNvGrpSpPr/>
            <p:nvPr/>
          </p:nvGrpSpPr>
          <p:grpSpPr>
            <a:xfrm>
              <a:off x="5238965" y="277303"/>
              <a:ext cx="8734172" cy="7490108"/>
              <a:chOff x="5238965" y="277303"/>
              <a:chExt cx="8734172" cy="749010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9CDF98F-B4F8-9EF2-8E7A-56577DD79C33}"/>
                  </a:ext>
                </a:extLst>
              </p:cNvPr>
              <p:cNvGrpSpPr/>
              <p:nvPr/>
            </p:nvGrpSpPr>
            <p:grpSpPr>
              <a:xfrm>
                <a:off x="5238965" y="277303"/>
                <a:ext cx="5525656" cy="2390725"/>
                <a:chOff x="6488579" y="2760527"/>
                <a:chExt cx="5525656" cy="2390725"/>
              </a:xfrm>
            </p:grpSpPr>
            <p:sp>
              <p:nvSpPr>
                <p:cNvPr id="20" name="Arrow: Curved Down 19">
                  <a:extLst>
                    <a:ext uri="{FF2B5EF4-FFF2-40B4-BE49-F238E27FC236}">
                      <a16:creationId xmlns:a16="http://schemas.microsoft.com/office/drawing/2014/main" id="{3E3EAA7F-9D51-6E5A-8779-12812D2461A8}"/>
                    </a:ext>
                  </a:extLst>
                </p:cNvPr>
                <p:cNvSpPr/>
                <p:nvPr/>
              </p:nvSpPr>
              <p:spPr>
                <a:xfrm>
                  <a:off x="7688394" y="2760527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0852375-E5DA-2F52-F6CB-134F98C6AF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5328" y="3209634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1276375-E9AA-F1E5-D40D-F898455E7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88579" y="3276169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2D2CD37-723C-2998-20CF-A68EE8FAE0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420418" y="4180443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24" name="Arrow: Curved Down 23">
                  <a:extLst>
                    <a:ext uri="{FF2B5EF4-FFF2-40B4-BE49-F238E27FC236}">
                      <a16:creationId xmlns:a16="http://schemas.microsoft.com/office/drawing/2014/main" id="{CA0648A5-42FC-BCBC-AD20-BDE4D1935140}"/>
                    </a:ext>
                  </a:extLst>
                </p:cNvPr>
                <p:cNvSpPr/>
                <p:nvPr/>
              </p:nvSpPr>
              <p:spPr>
                <a:xfrm>
                  <a:off x="9865909" y="2760527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5" name="Graphic 24" descr="Document with solid fill">
                  <a:extLst>
                    <a:ext uri="{FF2B5EF4-FFF2-40B4-BE49-F238E27FC236}">
                      <a16:creationId xmlns:a16="http://schemas.microsoft.com/office/drawing/2014/main" id="{3A71C35F-459D-8A93-19BC-593C9E5010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5234" y="3209633"/>
                  <a:ext cx="1119001" cy="1119001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540D9EB-1ECA-A31E-3543-4428C5DB59E5}"/>
                  </a:ext>
                </a:extLst>
              </p:cNvPr>
              <p:cNvGrpSpPr/>
              <p:nvPr/>
            </p:nvGrpSpPr>
            <p:grpSpPr>
              <a:xfrm>
                <a:off x="5698197" y="930124"/>
                <a:ext cx="5525656" cy="2390725"/>
                <a:chOff x="6451232" y="3413348"/>
                <a:chExt cx="5525656" cy="2390725"/>
              </a:xfrm>
            </p:grpSpPr>
            <p:sp>
              <p:nvSpPr>
                <p:cNvPr id="26" name="Arrow: Curved Down 25">
                  <a:extLst>
                    <a:ext uri="{FF2B5EF4-FFF2-40B4-BE49-F238E27FC236}">
                      <a16:creationId xmlns:a16="http://schemas.microsoft.com/office/drawing/2014/main" id="{4EB6F494-B716-5265-7769-21B6B8B7541A}"/>
                    </a:ext>
                  </a:extLst>
                </p:cNvPr>
                <p:cNvSpPr/>
                <p:nvPr/>
              </p:nvSpPr>
              <p:spPr>
                <a:xfrm>
                  <a:off x="7651047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55C98C8-82DC-5097-5DA3-6779EABEA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7981" y="3862455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A369F8C-1003-E167-0040-BEF027FDE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51232" y="3928990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B6EB48-5041-2EE8-4656-CF4EDB796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383071" y="4833264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30" name="Arrow: Curved Down 29">
                  <a:extLst>
                    <a:ext uri="{FF2B5EF4-FFF2-40B4-BE49-F238E27FC236}">
                      <a16:creationId xmlns:a16="http://schemas.microsoft.com/office/drawing/2014/main" id="{E78FD39A-FAF5-63FC-EF84-FB5BF19E57BD}"/>
                    </a:ext>
                  </a:extLst>
                </p:cNvPr>
                <p:cNvSpPr/>
                <p:nvPr/>
              </p:nvSpPr>
              <p:spPr>
                <a:xfrm>
                  <a:off x="9828562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1" name="Graphic 30" descr="Document with solid fill">
                  <a:extLst>
                    <a:ext uri="{FF2B5EF4-FFF2-40B4-BE49-F238E27FC236}">
                      <a16:creationId xmlns:a16="http://schemas.microsoft.com/office/drawing/2014/main" id="{6B37AF21-901F-CBF0-BF86-C8FFC6C86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7887" y="3862454"/>
                  <a:ext cx="1119001" cy="1119001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EE6E24C-05F6-FACC-078F-8558D00B9ED4}"/>
                  </a:ext>
                </a:extLst>
              </p:cNvPr>
              <p:cNvGrpSpPr/>
              <p:nvPr/>
            </p:nvGrpSpPr>
            <p:grpSpPr>
              <a:xfrm>
                <a:off x="6312699" y="1799076"/>
                <a:ext cx="5525656" cy="2390725"/>
                <a:chOff x="6451232" y="3413348"/>
                <a:chExt cx="5525656" cy="2390725"/>
              </a:xfrm>
            </p:grpSpPr>
            <p:sp>
              <p:nvSpPr>
                <p:cNvPr id="41" name="Arrow: Curved Down 40">
                  <a:extLst>
                    <a:ext uri="{FF2B5EF4-FFF2-40B4-BE49-F238E27FC236}">
                      <a16:creationId xmlns:a16="http://schemas.microsoft.com/office/drawing/2014/main" id="{7CD89DD1-14A0-A733-B829-0AA00573C5D6}"/>
                    </a:ext>
                  </a:extLst>
                </p:cNvPr>
                <p:cNvSpPr/>
                <p:nvPr/>
              </p:nvSpPr>
              <p:spPr>
                <a:xfrm>
                  <a:off x="7651047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DA3BD95-CA52-CCCE-D66A-96D242566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7981" y="3862455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F5F81985-2E27-A280-5D3D-106BD97AE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51232" y="3928990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C73A284-27BE-1002-5038-8D4591C221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383071" y="4833264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45" name="Arrow: Curved Down 44">
                  <a:extLst>
                    <a:ext uri="{FF2B5EF4-FFF2-40B4-BE49-F238E27FC236}">
                      <a16:creationId xmlns:a16="http://schemas.microsoft.com/office/drawing/2014/main" id="{E950C126-34CA-2F8E-88DD-AF907A5E9057}"/>
                    </a:ext>
                  </a:extLst>
                </p:cNvPr>
                <p:cNvSpPr/>
                <p:nvPr/>
              </p:nvSpPr>
              <p:spPr>
                <a:xfrm>
                  <a:off x="9828562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6" name="Graphic 45" descr="Document with solid fill">
                  <a:extLst>
                    <a:ext uri="{FF2B5EF4-FFF2-40B4-BE49-F238E27FC236}">
                      <a16:creationId xmlns:a16="http://schemas.microsoft.com/office/drawing/2014/main" id="{3EE81825-40C0-91A6-662C-F83512A1E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7887" y="3862454"/>
                  <a:ext cx="1119001" cy="111900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21C5EC1-555F-26E9-F7C1-00359BB5C8A7}"/>
                  </a:ext>
                </a:extLst>
              </p:cNvPr>
              <p:cNvGrpSpPr/>
              <p:nvPr/>
            </p:nvGrpSpPr>
            <p:grpSpPr>
              <a:xfrm>
                <a:off x="6666344" y="2646367"/>
                <a:ext cx="5525656" cy="2390725"/>
                <a:chOff x="6451232" y="3413348"/>
                <a:chExt cx="5525656" cy="2390725"/>
              </a:xfrm>
            </p:grpSpPr>
            <p:sp>
              <p:nvSpPr>
                <p:cNvPr id="15" name="Arrow: Curved Down 14">
                  <a:extLst>
                    <a:ext uri="{FF2B5EF4-FFF2-40B4-BE49-F238E27FC236}">
                      <a16:creationId xmlns:a16="http://schemas.microsoft.com/office/drawing/2014/main" id="{F19C4CEC-39E4-FE3F-1CFF-415EC9A990C4}"/>
                    </a:ext>
                  </a:extLst>
                </p:cNvPr>
                <p:cNvSpPr/>
                <p:nvPr/>
              </p:nvSpPr>
              <p:spPr>
                <a:xfrm>
                  <a:off x="7651047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2640F844-9770-653A-A572-9A684BA56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7981" y="3862455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8EBB11-F962-2DD7-E7D6-5CB75E2C8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51232" y="3928990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E583C44-F7A7-54D5-9D7B-6339555A9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383071" y="4833264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19" name="Arrow: Curved Down 18">
                  <a:extLst>
                    <a:ext uri="{FF2B5EF4-FFF2-40B4-BE49-F238E27FC236}">
                      <a16:creationId xmlns:a16="http://schemas.microsoft.com/office/drawing/2014/main" id="{393797B5-5348-A940-EA46-4585C31FF010}"/>
                    </a:ext>
                  </a:extLst>
                </p:cNvPr>
                <p:cNvSpPr/>
                <p:nvPr/>
              </p:nvSpPr>
              <p:spPr>
                <a:xfrm>
                  <a:off x="9828562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2" name="Graphic 31" descr="Document with solid fill">
                  <a:extLst>
                    <a:ext uri="{FF2B5EF4-FFF2-40B4-BE49-F238E27FC236}">
                      <a16:creationId xmlns:a16="http://schemas.microsoft.com/office/drawing/2014/main" id="{8F78AB40-900F-3AAB-43A5-4716FDB73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7887" y="3862454"/>
                  <a:ext cx="1119001" cy="1119001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85E92D5-524F-4099-EF11-3C2755893BB6}"/>
                  </a:ext>
                </a:extLst>
              </p:cNvPr>
              <p:cNvGrpSpPr/>
              <p:nvPr/>
            </p:nvGrpSpPr>
            <p:grpSpPr>
              <a:xfrm>
                <a:off x="7178711" y="3479844"/>
                <a:ext cx="5525656" cy="2390725"/>
                <a:chOff x="6451232" y="3413348"/>
                <a:chExt cx="5525656" cy="2390725"/>
              </a:xfrm>
            </p:grpSpPr>
            <p:sp>
              <p:nvSpPr>
                <p:cNvPr id="34" name="Arrow: Curved Down 33">
                  <a:extLst>
                    <a:ext uri="{FF2B5EF4-FFF2-40B4-BE49-F238E27FC236}">
                      <a16:creationId xmlns:a16="http://schemas.microsoft.com/office/drawing/2014/main" id="{67A19630-3E1E-0BEF-B5AD-5FDDF943F3A7}"/>
                    </a:ext>
                  </a:extLst>
                </p:cNvPr>
                <p:cNvSpPr/>
                <p:nvPr/>
              </p:nvSpPr>
              <p:spPr>
                <a:xfrm>
                  <a:off x="7651047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4944E86-BDF9-C011-57E6-EC751E5B4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7981" y="3862455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55EF89C-76AA-75CC-835F-E3ECAEA03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51232" y="3928990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4BA1DDD-8E1E-A055-D1C5-6A3926238C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383071" y="4833264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48" name="Arrow: Curved Down 47">
                  <a:extLst>
                    <a:ext uri="{FF2B5EF4-FFF2-40B4-BE49-F238E27FC236}">
                      <a16:creationId xmlns:a16="http://schemas.microsoft.com/office/drawing/2014/main" id="{2DDA1CAC-132A-E745-F328-2EC7B5B0FD57}"/>
                    </a:ext>
                  </a:extLst>
                </p:cNvPr>
                <p:cNvSpPr/>
                <p:nvPr/>
              </p:nvSpPr>
              <p:spPr>
                <a:xfrm>
                  <a:off x="9828562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0" name="Graphic 49" descr="Document with solid fill">
                  <a:extLst>
                    <a:ext uri="{FF2B5EF4-FFF2-40B4-BE49-F238E27FC236}">
                      <a16:creationId xmlns:a16="http://schemas.microsoft.com/office/drawing/2014/main" id="{A2E7C69C-2AF2-CEFF-C152-A05F9B3FC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7887" y="3862454"/>
                  <a:ext cx="1119001" cy="1119001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565BFC2-BF5A-45FD-85E0-003A72B7AECA}"/>
                  </a:ext>
                </a:extLst>
              </p:cNvPr>
              <p:cNvGrpSpPr/>
              <p:nvPr/>
            </p:nvGrpSpPr>
            <p:grpSpPr>
              <a:xfrm>
                <a:off x="7764024" y="4405877"/>
                <a:ext cx="5525656" cy="2390725"/>
                <a:chOff x="6451232" y="3413348"/>
                <a:chExt cx="5525656" cy="2390725"/>
              </a:xfrm>
            </p:grpSpPr>
            <p:sp>
              <p:nvSpPr>
                <p:cNvPr id="54" name="Arrow: Curved Down 53">
                  <a:extLst>
                    <a:ext uri="{FF2B5EF4-FFF2-40B4-BE49-F238E27FC236}">
                      <a16:creationId xmlns:a16="http://schemas.microsoft.com/office/drawing/2014/main" id="{D8F912A7-AE53-92E3-2672-0B5E7E93E7CB}"/>
                    </a:ext>
                  </a:extLst>
                </p:cNvPr>
                <p:cNvSpPr/>
                <p:nvPr/>
              </p:nvSpPr>
              <p:spPr>
                <a:xfrm>
                  <a:off x="7651047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95FED34-0FFF-0907-9E0D-7EFAACE5C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7981" y="3862455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89AE814-B59D-F1E4-A523-C4BC41A4A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51232" y="3928990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4E7BC6BD-A3F9-1B7C-9907-86EA114CEB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383071" y="4833264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58" name="Arrow: Curved Down 57">
                  <a:extLst>
                    <a:ext uri="{FF2B5EF4-FFF2-40B4-BE49-F238E27FC236}">
                      <a16:creationId xmlns:a16="http://schemas.microsoft.com/office/drawing/2014/main" id="{1BBEB7A4-5347-BCC7-EEEF-DA1B60DA5E19}"/>
                    </a:ext>
                  </a:extLst>
                </p:cNvPr>
                <p:cNvSpPr/>
                <p:nvPr/>
              </p:nvSpPr>
              <p:spPr>
                <a:xfrm>
                  <a:off x="9828562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9" name="Graphic 58" descr="Document with solid fill">
                  <a:extLst>
                    <a:ext uri="{FF2B5EF4-FFF2-40B4-BE49-F238E27FC236}">
                      <a16:creationId xmlns:a16="http://schemas.microsoft.com/office/drawing/2014/main" id="{96D348AA-6982-E003-15A3-A354514EA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7887" y="3862454"/>
                  <a:ext cx="1119001" cy="1119001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82022EA-6EBC-3EEC-F30B-C8E9E7FC6C89}"/>
                  </a:ext>
                </a:extLst>
              </p:cNvPr>
              <p:cNvGrpSpPr/>
              <p:nvPr/>
            </p:nvGrpSpPr>
            <p:grpSpPr>
              <a:xfrm>
                <a:off x="8447481" y="5376686"/>
                <a:ext cx="5525656" cy="2390725"/>
                <a:chOff x="6451232" y="3413348"/>
                <a:chExt cx="5525656" cy="2390725"/>
              </a:xfrm>
            </p:grpSpPr>
            <p:sp>
              <p:nvSpPr>
                <p:cNvPr id="61" name="Arrow: Curved Down 60">
                  <a:extLst>
                    <a:ext uri="{FF2B5EF4-FFF2-40B4-BE49-F238E27FC236}">
                      <a16:creationId xmlns:a16="http://schemas.microsoft.com/office/drawing/2014/main" id="{97B069E4-BBFA-D345-30D2-3493429ED2D2}"/>
                    </a:ext>
                  </a:extLst>
                </p:cNvPr>
                <p:cNvSpPr/>
                <p:nvPr/>
              </p:nvSpPr>
              <p:spPr>
                <a:xfrm>
                  <a:off x="7651047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2C95BCD-D114-2205-2C47-478C217D2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13" b="89957" l="9429" r="96000">
                              <a14:foregroundMark x1="11571" y1="61406" x2="6286" y2="67288"/>
                              <a14:foregroundMark x1="6286" y1="67288" x2="4143" y2="74319"/>
                              <a14:foregroundMark x1="4143" y1="74319" x2="50571" y2="95696"/>
                              <a14:foregroundMark x1="50571" y1="95696" x2="62714" y2="71162"/>
                              <a14:foregroundMark x1="62714" y1="71162" x2="66714" y2="59254"/>
                              <a14:foregroundMark x1="66714" y1="59254" x2="94143" y2="30846"/>
                              <a14:foregroundMark x1="94143" y1="30846" x2="95000" y2="20947"/>
                              <a14:foregroundMark x1="95000" y1="20947" x2="88000" y2="14204"/>
                              <a14:foregroundMark x1="88000" y1="14204" x2="50429" y2="2296"/>
                              <a14:foregroundMark x1="50429" y1="2296" x2="10429" y2="41320"/>
                              <a14:foregroundMark x1="10429" y1="41320" x2="9429" y2="51650"/>
                              <a14:foregroundMark x1="9429" y1="51650" x2="11571" y2="59684"/>
                              <a14:foregroundMark x1="11571" y1="59684" x2="10286" y2="62267"/>
                              <a14:foregroundMark x1="35714" y1="22669" x2="20714" y2="33859"/>
                              <a14:foregroundMark x1="20714" y1="33859" x2="21143" y2="43185"/>
                              <a14:foregroundMark x1="21143" y1="43185" x2="42286" y2="40890"/>
                              <a14:foregroundMark x1="42286" y1="40890" x2="46857" y2="31707"/>
                              <a14:foregroundMark x1="46857" y1="31707" x2="40143" y2="24534"/>
                              <a14:foregroundMark x1="40143" y1="24534" x2="35571" y2="22812"/>
                              <a14:foregroundMark x1="35000" y1="26829" x2="21857" y2="38451"/>
                              <a14:foregroundMark x1="21857" y1="38451" x2="32714" y2="45911"/>
                              <a14:foregroundMark x1="32714" y1="45911" x2="42571" y2="32712"/>
                              <a14:foregroundMark x1="42571" y1="32712" x2="35429" y2="25251"/>
                              <a14:foregroundMark x1="35429" y1="25251" x2="30000" y2="29125"/>
                              <a14:foregroundMark x1="59000" y1="36298" x2="47000" y2="34290"/>
                              <a14:foregroundMark x1="47000" y1="34290" x2="34714" y2="42181"/>
                              <a14:foregroundMark x1="34714" y1="42181" x2="36571" y2="56528"/>
                              <a14:foregroundMark x1="36571" y1="56528" x2="43429" y2="59541"/>
                              <a14:foregroundMark x1="43429" y1="59541" x2="58286" y2="41894"/>
                              <a14:foregroundMark x1="58286" y1="41894" x2="57286" y2="32855"/>
                              <a14:foregroundMark x1="57286" y1="32855" x2="56571" y2="32712"/>
                              <a14:foregroundMark x1="64714" y1="32281" x2="56714" y2="34864"/>
                              <a14:foregroundMark x1="56714" y1="34864" x2="46571" y2="50933"/>
                              <a14:foregroundMark x1="46571" y1="50933" x2="57714" y2="61693"/>
                              <a14:foregroundMark x1="57714" y1="61693" x2="69000" y2="52367"/>
                              <a14:foregroundMark x1="69000" y1="52367" x2="69000" y2="37303"/>
                              <a14:foregroundMark x1="69000" y1="37303" x2="63143" y2="32999"/>
                              <a14:foregroundMark x1="63143" y1="32999" x2="63143" y2="32999"/>
                              <a14:foregroundMark x1="49000" y1="40603" x2="39143" y2="49067"/>
                              <a14:foregroundMark x1="39143" y1="49067" x2="39143" y2="65423"/>
                              <a14:foregroundMark x1="39143" y1="65423" x2="48286" y2="48637"/>
                              <a14:foregroundMark x1="48286" y1="48637" x2="42571" y2="44763"/>
                              <a14:foregroundMark x1="67000" y1="14491" x2="48857" y2="11191"/>
                              <a14:foregroundMark x1="48857" y1="11191" x2="45000" y2="17073"/>
                              <a14:foregroundMark x1="45000" y1="17073" x2="56000" y2="25968"/>
                              <a14:foregroundMark x1="56000" y1="25968" x2="72000" y2="31707"/>
                              <a14:foregroundMark x1="72000" y1="31707" x2="81429" y2="32281"/>
                              <a14:foregroundMark x1="81429" y1="32281" x2="87286" y2="27977"/>
                              <a14:foregroundMark x1="87286" y1="27977" x2="84000" y2="20947"/>
                              <a14:foregroundMark x1="84000" y1="20947" x2="65714" y2="14204"/>
                              <a14:foregroundMark x1="64857" y1="34146" x2="56429" y2="46198"/>
                              <a14:foregroundMark x1="56429" y1="46198" x2="61000" y2="55237"/>
                              <a14:foregroundMark x1="61000" y1="55237" x2="73143" y2="47920"/>
                              <a14:foregroundMark x1="73143" y1="47920" x2="69714" y2="33859"/>
                              <a14:foregroundMark x1="69714" y1="33859" x2="63857" y2="35007"/>
                              <a14:foregroundMark x1="90429" y1="17791" x2="92286" y2="30990"/>
                              <a14:foregroundMark x1="92286" y1="30990" x2="97143" y2="25681"/>
                              <a14:foregroundMark x1="97143" y1="25681" x2="96000" y2="14778"/>
                              <a14:foregroundMark x1="96000" y1="14778" x2="89571" y2="18938"/>
                              <a14:foregroundMark x1="67571" y1="13056" x2="63429" y2="4878"/>
                              <a14:foregroundMark x1="63429" y1="4878" x2="51286" y2="3013"/>
                              <a14:foregroundMark x1="51286" y1="3013" x2="54429" y2="14347"/>
                              <a14:foregroundMark x1="54429" y1="14347" x2="64000" y2="14491"/>
                              <a14:foregroundMark x1="64000" y1="14491" x2="65571" y2="114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7981" y="3862455"/>
                  <a:ext cx="1949975" cy="194161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C9DA1777-6F72-708C-5290-3DCE3C363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3128" t="45098" r="27794" b="52026"/>
                <a:stretch/>
              </p:blipFill>
              <p:spPr>
                <a:xfrm>
                  <a:off x="6451232" y="3928990"/>
                  <a:ext cx="1797479" cy="152412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AF1128B-AB1E-0616-92F3-B6656FEA8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69" r="81298" b="65630"/>
                <a:stretch/>
              </p:blipFill>
              <p:spPr>
                <a:xfrm>
                  <a:off x="9383071" y="4833264"/>
                  <a:ext cx="1117832" cy="847291"/>
                </a:xfrm>
                <a:prstGeom prst="rect">
                  <a:avLst/>
                </a:prstGeom>
              </p:spPr>
            </p:pic>
            <p:sp>
              <p:nvSpPr>
                <p:cNvPr id="65" name="Arrow: Curved Down 64">
                  <a:extLst>
                    <a:ext uri="{FF2B5EF4-FFF2-40B4-BE49-F238E27FC236}">
                      <a16:creationId xmlns:a16="http://schemas.microsoft.com/office/drawing/2014/main" id="{84B08875-E2A5-549F-F192-67333F269F54}"/>
                    </a:ext>
                  </a:extLst>
                </p:cNvPr>
                <p:cNvSpPr/>
                <p:nvPr/>
              </p:nvSpPr>
              <p:spPr>
                <a:xfrm>
                  <a:off x="9828562" y="3413348"/>
                  <a:ext cx="1732024" cy="449106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66" name="Graphic 65" descr="Document with solid fill">
                  <a:extLst>
                    <a:ext uri="{FF2B5EF4-FFF2-40B4-BE49-F238E27FC236}">
                      <a16:creationId xmlns:a16="http://schemas.microsoft.com/office/drawing/2014/main" id="{BD162BCA-B1B5-9377-6062-3E9205094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7887" y="3862454"/>
                  <a:ext cx="1119001" cy="1119001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69F2EA8-4150-8B4D-0BC0-6148FE8A8E8D}"/>
                </a:ext>
              </a:extLst>
            </p:cNvPr>
            <p:cNvCxnSpPr/>
            <p:nvPr/>
          </p:nvCxnSpPr>
          <p:spPr>
            <a:xfrm>
              <a:off x="4193585" y="2668028"/>
              <a:ext cx="2245195" cy="55096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BAF8B6-21E5-40CE-F2D2-78520C354809}"/>
                </a:ext>
              </a:extLst>
            </p:cNvPr>
            <p:cNvCxnSpPr/>
            <p:nvPr/>
          </p:nvCxnSpPr>
          <p:spPr>
            <a:xfrm>
              <a:off x="4193585" y="2814918"/>
              <a:ext cx="2842859" cy="125136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E314E27-0BFC-6B7C-2A4D-6C1D1E51892E}"/>
                </a:ext>
              </a:extLst>
            </p:cNvPr>
            <p:cNvCxnSpPr/>
            <p:nvPr/>
          </p:nvCxnSpPr>
          <p:spPr>
            <a:xfrm>
              <a:off x="4193585" y="2908625"/>
              <a:ext cx="3471239" cy="212846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31D518D-60D8-4646-8ACC-5099BE0ECB2A}"/>
                </a:ext>
              </a:extLst>
            </p:cNvPr>
            <p:cNvCxnSpPr/>
            <p:nvPr/>
          </p:nvCxnSpPr>
          <p:spPr>
            <a:xfrm>
              <a:off x="4193585" y="3030071"/>
              <a:ext cx="4071874" cy="294391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329067B-7117-9AB3-46C2-778D49B78E78}"/>
                </a:ext>
              </a:extLst>
            </p:cNvPr>
            <p:cNvCxnSpPr/>
            <p:nvPr/>
          </p:nvCxnSpPr>
          <p:spPr>
            <a:xfrm>
              <a:off x="4193585" y="3218992"/>
              <a:ext cx="4270238" cy="400656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1849637F-FD75-30D5-CCC6-424C46E0626F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Submitting to </a:t>
            </a:r>
            <a:r>
              <a:rPr lang="en-US" dirty="0" err="1"/>
              <a:t>Queu</a:t>
            </a:r>
            <a:endParaRPr lang="en-US" dirty="0"/>
          </a:p>
          <a:p>
            <a:r>
              <a:rPr lang="en-US" dirty="0"/>
              <a:t>(parallel programming) </a:t>
            </a:r>
          </a:p>
        </p:txBody>
      </p:sp>
    </p:spTree>
    <p:extLst>
      <p:ext uri="{BB962C8B-B14F-4D97-AF65-F5344CB8AC3E}">
        <p14:creationId xmlns:p14="http://schemas.microsoft.com/office/powerpoint/2010/main" val="31653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463199-1CE4-B819-CCAA-C3F5552D7986}"/>
              </a:ext>
            </a:extLst>
          </p:cNvPr>
          <p:cNvGrpSpPr/>
          <p:nvPr/>
        </p:nvGrpSpPr>
        <p:grpSpPr>
          <a:xfrm>
            <a:off x="149074" y="2162674"/>
            <a:ext cx="3473532" cy="2904067"/>
            <a:chOff x="724619" y="1642533"/>
            <a:chExt cx="3473532" cy="29040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623ABC-D284-C6D0-C83D-5C7AB1B00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7" r="14152"/>
            <a:stretch/>
          </p:blipFill>
          <p:spPr>
            <a:xfrm>
              <a:off x="827656" y="1829294"/>
              <a:ext cx="3224628" cy="24113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3840AC-B204-6C78-7921-44104E891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" t="1997" r="1060" b="1838"/>
            <a:stretch/>
          </p:blipFill>
          <p:spPr>
            <a:xfrm>
              <a:off x="724619" y="1642533"/>
              <a:ext cx="3473532" cy="290406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9A3-ED79-B7BD-E98B-4C99E993B5BB}"/>
              </a:ext>
            </a:extLst>
          </p:cNvPr>
          <p:cNvGrpSpPr/>
          <p:nvPr/>
        </p:nvGrpSpPr>
        <p:grpSpPr>
          <a:xfrm>
            <a:off x="8454190" y="2162674"/>
            <a:ext cx="3268134" cy="2532652"/>
            <a:chOff x="8096210" y="1642533"/>
            <a:chExt cx="3268134" cy="25326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86954B-B675-6B4C-AAFB-D20039F5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842" y="1757363"/>
              <a:ext cx="3040000" cy="22784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C707A8-6FDD-1134-8F6D-3CCC1D78B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" t="1997" r="1060" b="1838"/>
            <a:stretch/>
          </p:blipFill>
          <p:spPr>
            <a:xfrm>
              <a:off x="8096210" y="1642533"/>
              <a:ext cx="3268134" cy="253265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Software = tools…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AA9AC-A9E5-2C8D-46EB-0D413AD63145}"/>
              </a:ext>
            </a:extLst>
          </p:cNvPr>
          <p:cNvSpPr txBox="1"/>
          <p:nvPr/>
        </p:nvSpPr>
        <p:spPr>
          <a:xfrm>
            <a:off x="609626" y="885493"/>
            <a:ext cx="2552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Old, obsolete, abandoned</a:t>
            </a:r>
            <a:br>
              <a:rPr lang="en-NZ" dirty="0"/>
            </a:br>
            <a:r>
              <a:rPr lang="en-NZ" dirty="0"/>
              <a:t>Not updated in a while, </a:t>
            </a:r>
          </a:p>
          <a:p>
            <a:pPr algn="ctr"/>
            <a:r>
              <a:rPr lang="en-NZ" dirty="0"/>
              <a:t>missing dependencies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71EA8-ACF9-0AB4-703B-CECE203DC981}"/>
              </a:ext>
            </a:extLst>
          </p:cNvPr>
          <p:cNvSpPr txBox="1"/>
          <p:nvPr/>
        </p:nvSpPr>
        <p:spPr>
          <a:xfrm>
            <a:off x="4228661" y="885493"/>
            <a:ext cx="373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Straight up broken, sometimes fixable,</a:t>
            </a:r>
            <a:br>
              <a:rPr lang="en-NZ" dirty="0"/>
            </a:br>
            <a:r>
              <a:rPr lang="en-NZ" dirty="0"/>
              <a:t>Mostly not worth the effort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065AE-0C76-1652-0EFC-BC1A6C4CAA55}"/>
              </a:ext>
            </a:extLst>
          </p:cNvPr>
          <p:cNvSpPr txBox="1"/>
          <p:nvPr/>
        </p:nvSpPr>
        <p:spPr>
          <a:xfrm>
            <a:off x="8136530" y="885493"/>
            <a:ext cx="3946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Pet projects, often hyped up in paper</a:t>
            </a:r>
          </a:p>
          <a:p>
            <a:pPr algn="ctr"/>
            <a:r>
              <a:rPr lang="en-NZ" dirty="0"/>
              <a:t>No real practical use, often doesn’t even</a:t>
            </a:r>
          </a:p>
          <a:p>
            <a:pPr algn="ctr"/>
            <a:r>
              <a:rPr lang="en-NZ" dirty="0"/>
              <a:t>do the job it advertises it does. </a:t>
            </a:r>
          </a:p>
          <a:p>
            <a:pPr algn="ctr"/>
            <a:r>
              <a:rPr lang="en-NZ" dirty="0"/>
              <a:t>5% more efficient than all other tools*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F9277-0BCE-BC76-1740-9D9F4D6F8BC9}"/>
              </a:ext>
            </a:extLst>
          </p:cNvPr>
          <p:cNvGrpSpPr/>
          <p:nvPr/>
        </p:nvGrpSpPr>
        <p:grpSpPr>
          <a:xfrm>
            <a:off x="4326103" y="2162674"/>
            <a:ext cx="3539791" cy="3706859"/>
            <a:chOff x="3900039" y="1622730"/>
            <a:chExt cx="3967178" cy="4154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681036-F652-C9F7-A1FC-E4D08151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097" y="1757363"/>
              <a:ext cx="3677742" cy="38851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C033B9-523D-C4C3-DDA1-882351929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9" b="15947"/>
            <a:stretch/>
          </p:blipFill>
          <p:spPr>
            <a:xfrm>
              <a:off x="3982591" y="1977185"/>
              <a:ext cx="3772555" cy="15055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F7BCD0-19E9-C9BE-F53D-92B8A8DBC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41" b="9558"/>
            <a:stretch/>
          </p:blipFill>
          <p:spPr>
            <a:xfrm>
              <a:off x="3982591" y="3482712"/>
              <a:ext cx="3772554" cy="20548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B52791-02D1-A8EF-3A5D-2869DBFDD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" t="1997" r="1060" b="1838"/>
            <a:stretch/>
          </p:blipFill>
          <p:spPr>
            <a:xfrm>
              <a:off x="3900039" y="1622730"/>
              <a:ext cx="3967178" cy="415441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A32A7D1-47F2-999C-A829-3AD068038E9E}"/>
              </a:ext>
            </a:extLst>
          </p:cNvPr>
          <p:cNvSpPr txBox="1"/>
          <p:nvPr/>
        </p:nvSpPr>
        <p:spPr>
          <a:xfrm>
            <a:off x="8370120" y="5869533"/>
            <a:ext cx="3821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1100" dirty="0"/>
              <a:t>*only tested on one outlier dataset with peculiar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88423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phic 67" descr="Document with solid fill">
            <a:extLst>
              <a:ext uri="{FF2B5EF4-FFF2-40B4-BE49-F238E27FC236}">
                <a16:creationId xmlns:a16="http://schemas.microsoft.com/office/drawing/2014/main" id="{E258E58A-2EA4-40B4-B81F-17BCC7E7B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6781" y="585207"/>
            <a:ext cx="1119001" cy="111900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FFBD17-A520-4E2F-8776-9CAAE89C9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8" t="45098" r="27794" b="52026"/>
          <a:stretch/>
        </p:blipFill>
        <p:spPr>
          <a:xfrm>
            <a:off x="6120824" y="-31946"/>
            <a:ext cx="1797479" cy="152412"/>
          </a:xfrm>
          <a:prstGeom prst="rect">
            <a:avLst/>
          </a:prstGeom>
        </p:spPr>
      </p:pic>
      <p:sp>
        <p:nvSpPr>
          <p:cNvPr id="72" name="Arrow: Curved Down 71">
            <a:extLst>
              <a:ext uri="{FF2B5EF4-FFF2-40B4-BE49-F238E27FC236}">
                <a16:creationId xmlns:a16="http://schemas.microsoft.com/office/drawing/2014/main" id="{A7DE4F88-5695-4C5D-92F3-9F4846A0842D}"/>
              </a:ext>
            </a:extLst>
          </p:cNvPr>
          <p:cNvSpPr/>
          <p:nvPr/>
        </p:nvSpPr>
        <p:spPr>
          <a:xfrm>
            <a:off x="7137300" y="152485"/>
            <a:ext cx="1000604" cy="4674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D300AC-9B4C-43CA-9ABC-492494ADFAFE}"/>
              </a:ext>
            </a:extLst>
          </p:cNvPr>
          <p:cNvSpPr txBox="1"/>
          <p:nvPr/>
        </p:nvSpPr>
        <p:spPr>
          <a:xfrm>
            <a:off x="1858053" y="3757254"/>
            <a:ext cx="22381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err="1"/>
              <a:t>HeadNode</a:t>
            </a:r>
            <a:r>
              <a:rPr lang="en-GB" sz="3200" dirty="0"/>
              <a:t> </a:t>
            </a:r>
            <a:br>
              <a:rPr lang="en-GB" sz="3200" dirty="0"/>
            </a:br>
            <a:r>
              <a:rPr lang="en-GB" sz="3200" dirty="0"/>
              <a:t>Daghead1/2</a:t>
            </a:r>
            <a:br>
              <a:rPr lang="en-GB" sz="3200" dirty="0"/>
            </a:br>
            <a:r>
              <a:rPr lang="en-GB" sz="3200" dirty="0"/>
              <a:t>Bionc21/22</a:t>
            </a:r>
            <a:endParaRPr lang="en-US" sz="3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D12B11-F6A2-48CF-8615-9DA84FA565E7}"/>
              </a:ext>
            </a:extLst>
          </p:cNvPr>
          <p:cNvSpPr txBox="1"/>
          <p:nvPr/>
        </p:nvSpPr>
        <p:spPr>
          <a:xfrm>
            <a:off x="7945050" y="-201458"/>
            <a:ext cx="1640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Cluster</a:t>
            </a:r>
            <a:endParaRPr lang="en-US" sz="40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DD70C0-8A0E-4C7E-B178-55F15BE3A588}"/>
              </a:ext>
            </a:extLst>
          </p:cNvPr>
          <p:cNvGrpSpPr/>
          <p:nvPr/>
        </p:nvGrpSpPr>
        <p:grpSpPr>
          <a:xfrm>
            <a:off x="224567" y="1851183"/>
            <a:ext cx="2405624" cy="2039474"/>
            <a:chOff x="227437" y="797397"/>
            <a:chExt cx="3565374" cy="3022703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1608F5D-218E-440E-B7CA-E5BF9C38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7" y="1463018"/>
              <a:ext cx="2484180" cy="2357082"/>
            </a:xfrm>
            <a:prstGeom prst="rect">
              <a:avLst/>
            </a:prstGeom>
          </p:spPr>
        </p:pic>
        <p:sp>
          <p:nvSpPr>
            <p:cNvPr id="82" name="Arrow: Curved Down 81">
              <a:extLst>
                <a:ext uri="{FF2B5EF4-FFF2-40B4-BE49-F238E27FC236}">
                  <a16:creationId xmlns:a16="http://schemas.microsoft.com/office/drawing/2014/main" id="{C1840467-74B9-4641-B25E-8E66DDC29714}"/>
                </a:ext>
              </a:extLst>
            </p:cNvPr>
            <p:cNvSpPr/>
            <p:nvPr/>
          </p:nvSpPr>
          <p:spPr>
            <a:xfrm>
              <a:off x="1225779" y="797397"/>
              <a:ext cx="2567032" cy="66562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D59A31E-7B67-4443-9731-C3273185B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0" y="1918186"/>
            <a:ext cx="1949975" cy="194161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5470B6F-0272-42DC-BC3D-0491F4DF4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27" y="402140"/>
            <a:ext cx="1949975" cy="1941618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463C769-AB22-42F8-B359-B909F5B4B64C}"/>
              </a:ext>
            </a:extLst>
          </p:cNvPr>
          <p:cNvCxnSpPr>
            <a:cxnSpLocks/>
          </p:cNvCxnSpPr>
          <p:nvPr/>
        </p:nvCxnSpPr>
        <p:spPr>
          <a:xfrm>
            <a:off x="4214617" y="2668028"/>
            <a:ext cx="1473010" cy="7609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 1">
            <a:extLst>
              <a:ext uri="{FF2B5EF4-FFF2-40B4-BE49-F238E27FC236}">
                <a16:creationId xmlns:a16="http://schemas.microsoft.com/office/drawing/2014/main" id="{29731618-C72D-40A1-8D8F-B5CA0DB2668D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604375" cy="1049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Interactive session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6278AE-437D-447D-9114-D3E24666A6DB}"/>
              </a:ext>
            </a:extLst>
          </p:cNvPr>
          <p:cNvSpPr txBox="1"/>
          <p:nvPr/>
        </p:nvSpPr>
        <p:spPr>
          <a:xfrm>
            <a:off x="1566732" y="1298754"/>
            <a:ext cx="59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qrsh</a:t>
            </a:r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D84EF25-820D-45B7-9FB6-5C306C3EB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0" y="2676201"/>
            <a:ext cx="1949975" cy="194161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EF8D268-CB78-44BD-B23A-E0B77EAD4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86" y="3087858"/>
            <a:ext cx="1949975" cy="194161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5059E04-D51A-47DE-AC71-810A452B0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01" y="5111359"/>
            <a:ext cx="1949975" cy="194161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8801700-C2D5-4BA1-A355-780BC4C825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2" y="782599"/>
            <a:ext cx="1949975" cy="194161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9EAFA89-795B-4655-8690-C75225338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19" y="5216950"/>
            <a:ext cx="1949975" cy="194161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1340949-A0FD-4DB8-850E-85D6AB367ED6}"/>
              </a:ext>
            </a:extLst>
          </p:cNvPr>
          <p:cNvSpPr txBox="1"/>
          <p:nvPr/>
        </p:nvSpPr>
        <p:spPr>
          <a:xfrm>
            <a:off x="4095439" y="2827912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Change location</a:t>
            </a:r>
            <a:endParaRPr lang="en-US" dirty="0"/>
          </a:p>
        </p:txBody>
      </p:sp>
      <p:pic>
        <p:nvPicPr>
          <p:cNvPr id="97" name="Graphic 96" descr="Document with solid fill">
            <a:extLst>
              <a:ext uri="{FF2B5EF4-FFF2-40B4-BE49-F238E27FC236}">
                <a16:creationId xmlns:a16="http://schemas.microsoft.com/office/drawing/2014/main" id="{E3E45361-CEA6-4E49-BD5F-8866BCE4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2539" y="1022546"/>
            <a:ext cx="1119001" cy="111900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6C177F9-BC12-4C50-BDDA-21F07E860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8" t="45098" r="27794" b="52026"/>
          <a:stretch/>
        </p:blipFill>
        <p:spPr>
          <a:xfrm>
            <a:off x="9006582" y="405393"/>
            <a:ext cx="1797479" cy="152412"/>
          </a:xfrm>
          <a:prstGeom prst="rect">
            <a:avLst/>
          </a:prstGeom>
        </p:spPr>
      </p:pic>
      <p:sp>
        <p:nvSpPr>
          <p:cNvPr id="99" name="Arrow: Curved Down 98">
            <a:extLst>
              <a:ext uri="{FF2B5EF4-FFF2-40B4-BE49-F238E27FC236}">
                <a16:creationId xmlns:a16="http://schemas.microsoft.com/office/drawing/2014/main" id="{14A96117-4F7F-4314-AE3F-14E65EDAC07F}"/>
              </a:ext>
            </a:extLst>
          </p:cNvPr>
          <p:cNvSpPr/>
          <p:nvPr/>
        </p:nvSpPr>
        <p:spPr>
          <a:xfrm>
            <a:off x="10023058" y="589824"/>
            <a:ext cx="1000604" cy="4674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0" name="Graphic 99" descr="Document with solid fill">
            <a:extLst>
              <a:ext uri="{FF2B5EF4-FFF2-40B4-BE49-F238E27FC236}">
                <a16:creationId xmlns:a16="http://schemas.microsoft.com/office/drawing/2014/main" id="{9DE90D89-D7BF-441E-87C7-0C85171E6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7400" y="3217148"/>
            <a:ext cx="1119001" cy="111900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156B351-48A5-41FD-8F1A-EA53CFCFD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8" t="45098" r="27794" b="52026"/>
          <a:stretch/>
        </p:blipFill>
        <p:spPr>
          <a:xfrm>
            <a:off x="9061443" y="2599995"/>
            <a:ext cx="1797479" cy="152412"/>
          </a:xfrm>
          <a:prstGeom prst="rect">
            <a:avLst/>
          </a:prstGeom>
        </p:spPr>
      </p:pic>
      <p:sp>
        <p:nvSpPr>
          <p:cNvPr id="102" name="Arrow: Curved Down 101">
            <a:extLst>
              <a:ext uri="{FF2B5EF4-FFF2-40B4-BE49-F238E27FC236}">
                <a16:creationId xmlns:a16="http://schemas.microsoft.com/office/drawing/2014/main" id="{722E4F85-A39A-4BBB-A347-6279CB1CCE0A}"/>
              </a:ext>
            </a:extLst>
          </p:cNvPr>
          <p:cNvSpPr/>
          <p:nvPr/>
        </p:nvSpPr>
        <p:spPr>
          <a:xfrm>
            <a:off x="10077919" y="2784426"/>
            <a:ext cx="1000604" cy="4674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" name="Graphic 102" descr="Document with solid fill">
            <a:extLst>
              <a:ext uri="{FF2B5EF4-FFF2-40B4-BE49-F238E27FC236}">
                <a16:creationId xmlns:a16="http://schemas.microsoft.com/office/drawing/2014/main" id="{0E13E881-6CCB-4015-8E40-1E489D858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7018" y="5373501"/>
            <a:ext cx="1119001" cy="111900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6EB91A2-8872-41D7-962F-C084AD3F1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8" t="45098" r="27794" b="52026"/>
          <a:stretch/>
        </p:blipFill>
        <p:spPr>
          <a:xfrm>
            <a:off x="8611061" y="4756348"/>
            <a:ext cx="1797479" cy="152412"/>
          </a:xfrm>
          <a:prstGeom prst="rect">
            <a:avLst/>
          </a:prstGeom>
        </p:spPr>
      </p:pic>
      <p:sp>
        <p:nvSpPr>
          <p:cNvPr id="105" name="Arrow: Curved Down 104">
            <a:extLst>
              <a:ext uri="{FF2B5EF4-FFF2-40B4-BE49-F238E27FC236}">
                <a16:creationId xmlns:a16="http://schemas.microsoft.com/office/drawing/2014/main" id="{6B7DAF8D-8CAB-4DC1-A76B-D77B9363CB74}"/>
              </a:ext>
            </a:extLst>
          </p:cNvPr>
          <p:cNvSpPr/>
          <p:nvPr/>
        </p:nvSpPr>
        <p:spPr>
          <a:xfrm>
            <a:off x="9627537" y="4940779"/>
            <a:ext cx="1000604" cy="4674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6" name="Graphic 105" descr="Document with solid fill">
            <a:extLst>
              <a:ext uri="{FF2B5EF4-FFF2-40B4-BE49-F238E27FC236}">
                <a16:creationId xmlns:a16="http://schemas.microsoft.com/office/drawing/2014/main" id="{42B29C2A-1A09-4E40-9999-9BDFAACA4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9925" y="5216950"/>
            <a:ext cx="1119001" cy="111900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3BFED304-A350-4690-B5E3-7126D01F5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28" t="45098" r="27794" b="52026"/>
          <a:stretch/>
        </p:blipFill>
        <p:spPr>
          <a:xfrm>
            <a:off x="5713968" y="4599797"/>
            <a:ext cx="1797479" cy="152412"/>
          </a:xfrm>
          <a:prstGeom prst="rect">
            <a:avLst/>
          </a:prstGeom>
        </p:spPr>
      </p:pic>
      <p:sp>
        <p:nvSpPr>
          <p:cNvPr id="108" name="Arrow: Curved Down 107">
            <a:extLst>
              <a:ext uri="{FF2B5EF4-FFF2-40B4-BE49-F238E27FC236}">
                <a16:creationId xmlns:a16="http://schemas.microsoft.com/office/drawing/2014/main" id="{9B1DBF86-A42F-43EA-ABDA-7FA56E905911}"/>
              </a:ext>
            </a:extLst>
          </p:cNvPr>
          <p:cNvSpPr/>
          <p:nvPr/>
        </p:nvSpPr>
        <p:spPr>
          <a:xfrm>
            <a:off x="6730444" y="4784228"/>
            <a:ext cx="1000604" cy="4674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A7218C5-7DE9-48E9-B5FA-BCEFA02FC38B}"/>
              </a:ext>
            </a:extLst>
          </p:cNvPr>
          <p:cNvCxnSpPr>
            <a:cxnSpLocks/>
          </p:cNvCxnSpPr>
          <p:nvPr/>
        </p:nvCxnSpPr>
        <p:spPr>
          <a:xfrm flipV="1">
            <a:off x="7244345" y="2183983"/>
            <a:ext cx="0" cy="7050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AD745E3-4760-4E00-9828-B24C972592DD}"/>
              </a:ext>
            </a:extLst>
          </p:cNvPr>
          <p:cNvCxnSpPr>
            <a:cxnSpLocks/>
          </p:cNvCxnSpPr>
          <p:nvPr/>
        </p:nvCxnSpPr>
        <p:spPr>
          <a:xfrm flipV="1">
            <a:off x="7396745" y="2427006"/>
            <a:ext cx="1072137" cy="61438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9E612D8-29B4-468C-AAF5-4FBE23B7BC5D}"/>
              </a:ext>
            </a:extLst>
          </p:cNvPr>
          <p:cNvCxnSpPr>
            <a:cxnSpLocks/>
          </p:cNvCxnSpPr>
          <p:nvPr/>
        </p:nvCxnSpPr>
        <p:spPr>
          <a:xfrm>
            <a:off x="7296664" y="3344827"/>
            <a:ext cx="1204158" cy="2900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DDEF06B-BCC2-453C-8085-CB1D9DEFF2ED}"/>
              </a:ext>
            </a:extLst>
          </p:cNvPr>
          <p:cNvCxnSpPr>
            <a:cxnSpLocks/>
          </p:cNvCxnSpPr>
          <p:nvPr/>
        </p:nvCxnSpPr>
        <p:spPr>
          <a:xfrm>
            <a:off x="7137300" y="3573365"/>
            <a:ext cx="1255542" cy="178386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737D83F-26B3-4F62-B763-225A90880014}"/>
              </a:ext>
            </a:extLst>
          </p:cNvPr>
          <p:cNvCxnSpPr>
            <a:cxnSpLocks/>
          </p:cNvCxnSpPr>
          <p:nvPr/>
        </p:nvCxnSpPr>
        <p:spPr>
          <a:xfrm>
            <a:off x="7010740" y="3899047"/>
            <a:ext cx="32262" cy="6430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EFDCFFF-954E-4872-A72F-9F14C1333A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1"/>
          <a:stretch/>
        </p:blipFill>
        <p:spPr>
          <a:xfrm>
            <a:off x="5732269" y="2533638"/>
            <a:ext cx="1475493" cy="34119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D2431D6-B163-442D-A8AC-168E576E6C76}"/>
              </a:ext>
            </a:extLst>
          </p:cNvPr>
          <p:cNvSpPr txBox="1"/>
          <p:nvPr/>
        </p:nvSpPr>
        <p:spPr>
          <a:xfrm>
            <a:off x="6505936" y="238141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qsub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4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09904-D964-D8EC-7FB7-1AEF5CB2E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6" y="1591291"/>
            <a:ext cx="3675418" cy="3675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3486-94B3-4021-9704-6CC87258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4184626" y="1392572"/>
            <a:ext cx="3937398" cy="4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Available “software”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52F20-916C-B202-B3F9-98F68317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97" y="1712118"/>
            <a:ext cx="6942406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Available “software”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816" y="1039548"/>
            <a:ext cx="11912367" cy="4778904"/>
          </a:xfrm>
        </p:spPr>
        <p:txBody>
          <a:bodyPr>
            <a:normAutofit fontScale="40000" lnSpcReduction="20000"/>
          </a:bodyPr>
          <a:lstStyle/>
          <a:p>
            <a:r>
              <a:rPr lang="en-US" sz="4000" dirty="0"/>
              <a:t>Lorenza</a:t>
            </a:r>
          </a:p>
          <a:p>
            <a:pPr lvl="1"/>
            <a:r>
              <a:rPr lang="en-US" sz="4000" dirty="0"/>
              <a:t>--Trees [string]</a:t>
            </a:r>
          </a:p>
          <a:p>
            <a:pPr lvl="1"/>
            <a:r>
              <a:rPr lang="en-US" sz="4000" dirty="0"/>
              <a:t>--Osteology [file]</a:t>
            </a:r>
          </a:p>
          <a:p>
            <a:pPr lvl="1"/>
            <a:r>
              <a:rPr lang="en-US" sz="4000" dirty="0"/>
              <a:t>--Draw [integer]</a:t>
            </a:r>
          </a:p>
          <a:p>
            <a:pPr lvl="1"/>
            <a:r>
              <a:rPr lang="en-US" sz="4000" dirty="0"/>
              <a:t>--Eager [</a:t>
            </a:r>
            <a:r>
              <a:rPr lang="en-US" sz="4000" dirty="0" err="1"/>
              <a:t>boolean</a:t>
            </a:r>
            <a:r>
              <a:rPr lang="en-US" sz="4000" dirty="0"/>
              <a:t>]</a:t>
            </a:r>
          </a:p>
          <a:p>
            <a:r>
              <a:rPr lang="en-US" sz="4000" dirty="0"/>
              <a:t>Tessa</a:t>
            </a:r>
          </a:p>
          <a:p>
            <a:pPr lvl="1"/>
            <a:r>
              <a:rPr lang="en-US" sz="4000" dirty="0"/>
              <a:t>--PCR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Make_dresses</a:t>
            </a:r>
            <a:endParaRPr lang="en-US" sz="4000" dirty="0"/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DNA_extraction</a:t>
            </a:r>
            <a:endParaRPr lang="en-US" sz="4000" dirty="0"/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Casey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Cast_dark_magic</a:t>
            </a:r>
            <a:endParaRPr lang="en-US" sz="4000" dirty="0"/>
          </a:p>
          <a:p>
            <a:pPr lvl="1"/>
            <a:r>
              <a:rPr lang="en-US" sz="4000" dirty="0"/>
              <a:t>--Archeology</a:t>
            </a:r>
          </a:p>
          <a:p>
            <a:pPr lvl="1"/>
            <a:r>
              <a:rPr lang="en-US" sz="4000" dirty="0"/>
              <a:t>--Eager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FEFD6A-6D30-3D6B-B644-98C76B4E9C82}"/>
              </a:ext>
            </a:extLst>
          </p:cNvPr>
          <p:cNvSpPr txBox="1">
            <a:spLocks/>
          </p:cNvSpPr>
          <p:nvPr/>
        </p:nvSpPr>
        <p:spPr>
          <a:xfrm>
            <a:off x="5609283" y="867569"/>
            <a:ext cx="5947717" cy="477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dirty="0"/>
              <a:t>Boolean = True/False</a:t>
            </a:r>
          </a:p>
          <a:p>
            <a:r>
              <a:rPr lang="en-US" dirty="0"/>
              <a:t>Integer = 1,2,3,N</a:t>
            </a:r>
          </a:p>
          <a:p>
            <a:r>
              <a:rPr lang="en-US" dirty="0"/>
              <a:t>File = /location/to/your/file.txt</a:t>
            </a:r>
          </a:p>
          <a:p>
            <a:r>
              <a:rPr lang="en-US" dirty="0"/>
              <a:t>Text = “</a:t>
            </a:r>
            <a:r>
              <a:rPr lang="en-US" dirty="0" err="1"/>
              <a:t>BlastN</a:t>
            </a:r>
            <a:r>
              <a:rPr lang="en-US" dirty="0"/>
              <a:t>”, “</a:t>
            </a:r>
            <a:r>
              <a:rPr lang="en-US" dirty="0" err="1"/>
              <a:t>SemiGlobal</a:t>
            </a:r>
            <a:r>
              <a:rPr lang="en-US" dirty="0"/>
              <a:t>”,”</a:t>
            </a:r>
            <a:r>
              <a:rPr lang="en-US" dirty="0" err="1"/>
              <a:t>ML”,”Parsimony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5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Available “software”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816" y="1039548"/>
            <a:ext cx="11912367" cy="4778904"/>
          </a:xfrm>
        </p:spPr>
        <p:txBody>
          <a:bodyPr>
            <a:normAutofit fontScale="40000" lnSpcReduction="20000"/>
          </a:bodyPr>
          <a:lstStyle/>
          <a:p>
            <a:r>
              <a:rPr lang="en-US" sz="4000" dirty="0"/>
              <a:t>Lorenza</a:t>
            </a:r>
          </a:p>
          <a:p>
            <a:pPr lvl="1"/>
            <a:r>
              <a:rPr lang="en-US" sz="4000" dirty="0"/>
              <a:t>--Trees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--Draw</a:t>
            </a:r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Tessa</a:t>
            </a:r>
          </a:p>
          <a:p>
            <a:pPr lvl="1"/>
            <a:r>
              <a:rPr lang="en-US" sz="4000" dirty="0"/>
              <a:t>--PCR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Make_dresses</a:t>
            </a:r>
            <a:endParaRPr lang="en-US" sz="4000" dirty="0"/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DNA_extraction</a:t>
            </a:r>
            <a:endParaRPr lang="en-US" sz="4000" dirty="0"/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Casey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Cast_dark_magic</a:t>
            </a:r>
            <a:endParaRPr lang="en-US" sz="4000" dirty="0"/>
          </a:p>
          <a:p>
            <a:pPr lvl="1"/>
            <a:r>
              <a:rPr lang="en-US" sz="4000" dirty="0"/>
              <a:t>--Archeology</a:t>
            </a:r>
          </a:p>
          <a:p>
            <a:pPr lvl="1"/>
            <a:r>
              <a:rPr lang="en-US" sz="4000" dirty="0"/>
              <a:t>--Eager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51EC-7061-4FBD-6BE7-857F2A8B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04" y="1108604"/>
            <a:ext cx="7108565" cy="5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9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Available “software”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816" y="1039548"/>
            <a:ext cx="11912367" cy="4778904"/>
          </a:xfrm>
        </p:spPr>
        <p:txBody>
          <a:bodyPr>
            <a:normAutofit fontScale="40000" lnSpcReduction="20000"/>
          </a:bodyPr>
          <a:lstStyle/>
          <a:p>
            <a:r>
              <a:rPr lang="en-US" sz="4000" dirty="0"/>
              <a:t>Lorenza</a:t>
            </a:r>
          </a:p>
          <a:p>
            <a:pPr lvl="1"/>
            <a:r>
              <a:rPr lang="en-US" sz="4000" dirty="0"/>
              <a:t>--Trees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--Draw</a:t>
            </a:r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Tessa</a:t>
            </a:r>
          </a:p>
          <a:p>
            <a:pPr lvl="1"/>
            <a:r>
              <a:rPr lang="en-US" sz="4000" dirty="0"/>
              <a:t>--PCR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Make_dresses</a:t>
            </a:r>
            <a:endParaRPr lang="en-US" sz="4000" dirty="0"/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DNA_extraction</a:t>
            </a:r>
            <a:endParaRPr lang="en-US" sz="4000" dirty="0"/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Casey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Cast_dark_magic</a:t>
            </a:r>
            <a:endParaRPr lang="en-US" sz="4000" dirty="0"/>
          </a:p>
          <a:p>
            <a:pPr lvl="1"/>
            <a:r>
              <a:rPr lang="en-US" sz="4000" dirty="0"/>
              <a:t>--Archeology</a:t>
            </a:r>
          </a:p>
          <a:p>
            <a:pPr lvl="1"/>
            <a:r>
              <a:rPr lang="en-US" sz="4000" dirty="0"/>
              <a:t>--Eager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ECC83-0E3A-522A-D4DC-89D459FD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04" y="2725209"/>
            <a:ext cx="7108565" cy="5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2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80EB5E-346B-C24D-129A-2C2A90F9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04" y="4377699"/>
            <a:ext cx="7108564" cy="366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Available “software”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816" y="1039548"/>
            <a:ext cx="11912367" cy="4778904"/>
          </a:xfrm>
        </p:spPr>
        <p:txBody>
          <a:bodyPr>
            <a:normAutofit fontScale="40000" lnSpcReduction="20000"/>
          </a:bodyPr>
          <a:lstStyle/>
          <a:p>
            <a:r>
              <a:rPr lang="en-US" sz="4000" dirty="0"/>
              <a:t>Lorenza</a:t>
            </a:r>
          </a:p>
          <a:p>
            <a:pPr lvl="1"/>
            <a:r>
              <a:rPr lang="en-US" sz="4000" dirty="0"/>
              <a:t>--Trees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--Draw</a:t>
            </a:r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Tessa</a:t>
            </a:r>
          </a:p>
          <a:p>
            <a:pPr lvl="1"/>
            <a:r>
              <a:rPr lang="en-US" sz="4000" dirty="0"/>
              <a:t>--PCR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Make_dresses</a:t>
            </a:r>
            <a:endParaRPr lang="en-US" sz="4000" dirty="0"/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DNA_extraction</a:t>
            </a:r>
            <a:endParaRPr lang="en-US" sz="4000" dirty="0"/>
          </a:p>
          <a:p>
            <a:pPr lvl="1"/>
            <a:r>
              <a:rPr lang="en-US" sz="4000" dirty="0"/>
              <a:t>--Eager</a:t>
            </a:r>
          </a:p>
          <a:p>
            <a:r>
              <a:rPr lang="en-US" sz="4000" dirty="0"/>
              <a:t>Casey</a:t>
            </a:r>
          </a:p>
          <a:p>
            <a:pPr lvl="1"/>
            <a:r>
              <a:rPr lang="en-US" sz="4000" dirty="0"/>
              <a:t>--Osteology</a:t>
            </a:r>
          </a:p>
          <a:p>
            <a:pPr lvl="1"/>
            <a:r>
              <a:rPr lang="en-US" sz="4000" dirty="0"/>
              <a:t>--</a:t>
            </a:r>
            <a:r>
              <a:rPr lang="en-US" sz="4000" dirty="0" err="1"/>
              <a:t>Cast_dark_magic</a:t>
            </a:r>
            <a:endParaRPr lang="en-US" sz="4000" dirty="0"/>
          </a:p>
          <a:p>
            <a:pPr lvl="1"/>
            <a:r>
              <a:rPr lang="en-US" sz="4000" dirty="0"/>
              <a:t>--Archeology</a:t>
            </a:r>
          </a:p>
          <a:p>
            <a:pPr lvl="1"/>
            <a:r>
              <a:rPr lang="en-US" sz="4000" dirty="0"/>
              <a:t>--Eager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E6320-3AC1-666C-13F3-00519548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4" t="8642" r="23819" b="21481"/>
          <a:stretch/>
        </p:blipFill>
        <p:spPr>
          <a:xfrm>
            <a:off x="821267" y="152400"/>
            <a:ext cx="4334934" cy="5855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638C2-EE78-1C57-E4FA-67D503FF3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53" t="6172" r="20763" b="7284"/>
          <a:stretch/>
        </p:blipFill>
        <p:spPr>
          <a:xfrm>
            <a:off x="7137399" y="112723"/>
            <a:ext cx="3911601" cy="59351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8FE1AB-D871-F680-A8C2-4BBFBCCD9C75}"/>
              </a:ext>
            </a:extLst>
          </p:cNvPr>
          <p:cNvSpPr/>
          <p:nvPr/>
        </p:nvSpPr>
        <p:spPr>
          <a:xfrm>
            <a:off x="1290918" y="726141"/>
            <a:ext cx="618564" cy="233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F00B3-7565-F83B-A6CC-B3418B1AB751}"/>
              </a:ext>
            </a:extLst>
          </p:cNvPr>
          <p:cNvSpPr/>
          <p:nvPr/>
        </p:nvSpPr>
        <p:spPr>
          <a:xfrm>
            <a:off x="1909482" y="733275"/>
            <a:ext cx="618564" cy="233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CE167-4AF6-F6F0-0DC6-95A64B3F929C}"/>
              </a:ext>
            </a:extLst>
          </p:cNvPr>
          <p:cNvSpPr/>
          <p:nvPr/>
        </p:nvSpPr>
        <p:spPr>
          <a:xfrm>
            <a:off x="1044387" y="1136687"/>
            <a:ext cx="1053353" cy="4871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B12DC-36E3-D88D-77E7-C13E52ABCFB9}"/>
              </a:ext>
            </a:extLst>
          </p:cNvPr>
          <p:cNvSpPr/>
          <p:nvPr/>
        </p:nvSpPr>
        <p:spPr>
          <a:xfrm>
            <a:off x="8193741" y="428475"/>
            <a:ext cx="546847" cy="233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91DAB-274F-59A7-0B98-1789236E6511}"/>
              </a:ext>
            </a:extLst>
          </p:cNvPr>
          <p:cNvSpPr/>
          <p:nvPr/>
        </p:nvSpPr>
        <p:spPr>
          <a:xfrm>
            <a:off x="7137399" y="810142"/>
            <a:ext cx="546847" cy="5198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A3B5D2-0744-3174-9731-83F5384F100E}"/>
              </a:ext>
            </a:extLst>
          </p:cNvPr>
          <p:cNvSpPr/>
          <p:nvPr/>
        </p:nvSpPr>
        <p:spPr>
          <a:xfrm>
            <a:off x="5351929" y="2770094"/>
            <a:ext cx="1577789" cy="5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70496-3EF7-C6DC-65A8-6054EB6036C7}"/>
              </a:ext>
            </a:extLst>
          </p:cNvPr>
          <p:cNvSpPr/>
          <p:nvPr/>
        </p:nvSpPr>
        <p:spPr>
          <a:xfrm>
            <a:off x="8674845" y="428475"/>
            <a:ext cx="2127626" cy="2330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18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3715</TotalTime>
  <Words>1046</Words>
  <Application>Microsoft Office PowerPoint</Application>
  <PresentationFormat>Widescreen</PresentationFormat>
  <Paragraphs>244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PowerPoint Presentation</vt:lpstr>
      <vt:lpstr>Software = tools… </vt:lpstr>
      <vt:lpstr>Software = tools… </vt:lpstr>
      <vt:lpstr>Available “software”</vt:lpstr>
      <vt:lpstr>Available “software”</vt:lpstr>
      <vt:lpstr>Available “software”</vt:lpstr>
      <vt:lpstr>Available “software”</vt:lpstr>
      <vt:lpstr>Available “software”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 Sitter</dc:creator>
  <cp:lastModifiedBy>Lesley Sitter</cp:lastModifiedBy>
  <cp:revision>33</cp:revision>
  <dcterms:created xsi:type="dcterms:W3CDTF">2021-11-15T12:30:15Z</dcterms:created>
  <dcterms:modified xsi:type="dcterms:W3CDTF">2022-12-07T11:39:48Z</dcterms:modified>
</cp:coreProperties>
</file>